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40"/>
  </p:notesMasterIdLst>
  <p:handoutMasterIdLst>
    <p:handoutMasterId r:id="rId41"/>
  </p:handout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401" r:id="rId35"/>
    <p:sldId id="494" r:id="rId36"/>
    <p:sldId id="495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343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8291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219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88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107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130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281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71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269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839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79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Reflection - 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</a:t>
            </a:r>
            <a:r>
              <a:rPr lang="en-US" dirty="0" smtClean="0"/>
              <a:t>fields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");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=""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=""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(array)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=""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=""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with Parameters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 smtClean="0"/>
              <a:t>: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</a:t>
            </a:r>
            <a:r>
              <a:rPr lang="en-US" sz="2999" dirty="0" smtClean="0"/>
              <a:t>type</a:t>
            </a:r>
            <a:endParaRPr lang="en-US" sz="2999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("Victor")]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("Georg")]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6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0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Read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Generate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Analyze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Transform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 smtClean="0">
                <a:solidFill>
                  <a:schemeClr val="bg1"/>
                </a:solidFill>
              </a:rPr>
              <a:t>themselves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  <a:r>
              <a:rPr lang="en-GB" dirty="0"/>
              <a:t> (e.g. plugins)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 (e.g. mapping)</a:t>
            </a:r>
          </a:p>
          <a:p>
            <a:pPr lvl="1"/>
            <a:r>
              <a:rPr lang="en-US" dirty="0"/>
              <a:t>Dynamic object </a:t>
            </a: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 (e.g. IoC containers)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information at run time (e.g. ASP.NET Core)</a:t>
            </a:r>
          </a:p>
          <a:p>
            <a:pPr lvl="1"/>
            <a:r>
              <a:rPr lang="en-US" dirty="0"/>
              <a:t>Examine other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/>
              <a:t> (e.g. unit testing)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en-US" dirty="0"/>
              <a:t>Get the type of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=""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E77480C-5D78-46D6-A616-16AE0E1F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66" y="5345048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obj.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</TotalTime>
  <Words>1845</Words>
  <Application>Microsoft Office PowerPoint</Application>
  <PresentationFormat>Widescreen</PresentationFormat>
  <Paragraphs>429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40</cp:revision>
  <dcterms:created xsi:type="dcterms:W3CDTF">2018-05-23T13:08:44Z</dcterms:created>
  <dcterms:modified xsi:type="dcterms:W3CDTF">2022-12-21T13:07:30Z</dcterms:modified>
  <cp:category>programming;education;software engineering;software development</cp:category>
</cp:coreProperties>
</file>