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29"/>
  </p:notesMasterIdLst>
  <p:handoutMasterIdLst>
    <p:handoutMasterId r:id="rId30"/>
  </p:handoutMasterIdLst>
  <p:sldIdLst>
    <p:sldId id="291" r:id="rId3"/>
    <p:sldId id="292" r:id="rId4"/>
    <p:sldId id="293" r:id="rId5"/>
    <p:sldId id="494" r:id="rId6"/>
    <p:sldId id="495" r:id="rId7"/>
    <p:sldId id="496" r:id="rId8"/>
    <p:sldId id="497" r:id="rId9"/>
    <p:sldId id="503" r:id="rId10"/>
    <p:sldId id="506" r:id="rId11"/>
    <p:sldId id="504" r:id="rId12"/>
    <p:sldId id="294" r:id="rId13"/>
    <p:sldId id="295" r:id="rId14"/>
    <p:sldId id="296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401" r:id="rId24"/>
    <p:sldId id="507" r:id="rId25"/>
    <p:sldId id="508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503"/>
            <p14:sldId id="506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507"/>
            <p14:sldId id="5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16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8716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292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51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86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73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008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10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07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524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7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</a:t>
            </a:r>
            <a:r>
              <a:rPr lang="en-US" dirty="0" smtClean="0"/>
              <a:t>typed</a:t>
            </a:r>
            <a:endParaRPr lang="en-US" dirty="0"/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xmlns="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Misconceptions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56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xmlns="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8010AE-4C6F-4542-BFC5-67816600F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FF74C-B498-430C-A805-7A4542424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date time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write location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Write tests to cover the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DF8CB4-6D57-4B2A-918E-A5FB5BD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</a:t>
            </a:r>
            <a:r>
              <a:rPr lang="en-US" dirty="0" err="1"/>
              <a:t>GetGreeting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CE32C5-C29B-4609-8E2B-10CD83A1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4" y="3040999"/>
            <a:ext cx="10053152" cy="3538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GrettingProvider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GetGreeting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if (DateTime.Now.Hour &lt; 12)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Console.WriteLine("Good morning!");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1041</Words>
  <Application>Microsoft Office PowerPoint</Application>
  <PresentationFormat>Widescreen</PresentationFormat>
  <Paragraphs>258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Fake Implementations</vt:lpstr>
      <vt:lpstr>Problem: Test GetGreeting</vt:lpstr>
      <vt:lpstr>Mocking</vt:lpstr>
      <vt:lpstr>Mocking</vt:lpstr>
      <vt:lpstr>Moq Library</vt:lpstr>
      <vt:lpstr>Mocking Example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42</cp:revision>
  <dcterms:created xsi:type="dcterms:W3CDTF">2018-05-23T13:08:44Z</dcterms:created>
  <dcterms:modified xsi:type="dcterms:W3CDTF">2022-12-21T13:08:17Z</dcterms:modified>
  <cp:category>programming;education;software engineering;software development</cp:category>
</cp:coreProperties>
</file>