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5" r:id="rId33"/>
    <p:sldId id="496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38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578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131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12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74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07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746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360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420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474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9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(in C# 8.0 interfaces could have 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default</a:t>
            </a:r>
            <a:r>
              <a:rPr lang="en-US" dirty="0"/>
              <a:t> implementation),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Rectangle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Circle Draw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chemeClr val="bg2"/>
                </a:solidFill>
              </a:rPr>
              <a:t>Interfaces</a:t>
            </a:r>
            <a:endParaRPr lang="en-US" sz="4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56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</a:t>
            </a:r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xmlns="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</a:t>
            </a:r>
            <a:r>
              <a:rPr lang="en-GB" b="1" dirty="0" smtClean="0">
                <a:solidFill>
                  <a:schemeClr val="bg1"/>
                </a:solidFill>
              </a:rPr>
              <a:t>world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1830</Words>
  <Application>Microsoft Office PowerPoint</Application>
  <PresentationFormat>Widescreen</PresentationFormat>
  <Paragraphs>375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42</cp:revision>
  <dcterms:created xsi:type="dcterms:W3CDTF">2018-05-23T13:08:44Z</dcterms:created>
  <dcterms:modified xsi:type="dcterms:W3CDTF">2023-01-18T05:55:56Z</dcterms:modified>
  <cp:category>programming;education;software engineering;software development</cp:category>
</cp:coreProperties>
</file>