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8"/>
  </p:notesMasterIdLst>
  <p:handoutMasterIdLst>
    <p:handoutMasterId r:id="rId39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401" r:id="rId33"/>
    <p:sldId id="494" r:id="rId34"/>
    <p:sldId id="495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750" autoAdjust="0"/>
  </p:normalViewPr>
  <p:slideViewPr>
    <p:cSldViewPr showGuides="1">
      <p:cViewPr varScale="1">
        <p:scale>
          <a:sx n="71" d="100"/>
          <a:sy n="71" d="100"/>
        </p:scale>
        <p:origin x="520" y="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81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7785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37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23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02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14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4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37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56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748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ccess-modifi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=""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</a:t>
            </a:r>
            <a:r>
              <a:rPr lang="en-US" sz="3400" dirty="0" smtClean="0"/>
              <a:t>negative</a:t>
            </a:r>
            <a:endParaRPr lang="en-US" sz="3400" dirty="0"/>
          </a:p>
          <a:p>
            <a:r>
              <a:rPr lang="en-US" sz="3400" dirty="0"/>
              <a:t>Salary cannot be less than 650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(read-only)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mutable now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00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3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1811</Words>
  <Application>Microsoft Office PowerPoint</Application>
  <PresentationFormat>Widescreen</PresentationFormat>
  <Paragraphs>416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64</cp:revision>
  <dcterms:created xsi:type="dcterms:W3CDTF">2018-05-23T13:08:44Z</dcterms:created>
  <dcterms:modified xsi:type="dcterms:W3CDTF">2022-12-21T13:05:48Z</dcterms:modified>
  <cp:category>programming;education;software engineering;software development</cp:category>
</cp:coreProperties>
</file>