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617" r:id="rId5"/>
    <p:sldId id="61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615" r:id="rId14"/>
    <p:sldId id="267" r:id="rId15"/>
    <p:sldId id="616" r:id="rId16"/>
    <p:sldId id="281" r:id="rId17"/>
    <p:sldId id="270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8D0C9-EFD2-4403-ACB9-26A684091436}">
          <p14:sldIdLst>
            <p14:sldId id="256"/>
            <p14:sldId id="257"/>
            <p14:sldId id="258"/>
          </p14:sldIdLst>
        </p14:section>
        <p14:section name="Diamond Partners" id="{4D65ABC2-87C9-49F6-BC11-6C97A43DF603}">
          <p14:sldIdLst>
            <p14:sldId id="617"/>
            <p14:sldId id="618"/>
          </p14:sldIdLst>
        </p14:section>
        <p14:section name="Course Objective" id="{8AF50F4B-1990-4CB8-B7C5-A44C81D98780}">
          <p14:sldIdLst>
            <p14:sldId id="259"/>
            <p14:sldId id="260"/>
            <p14:sldId id="261"/>
            <p14:sldId id="262"/>
          </p14:sldIdLst>
        </p14:section>
        <p14:section name="Course Organization" id="{50108DD9-032D-40C7-B050-8423478BED0B}">
          <p14:sldIdLst>
            <p14:sldId id="263"/>
            <p14:sldId id="264"/>
            <p14:sldId id="265"/>
            <p14:sldId id="615"/>
          </p14:sldIdLst>
        </p14:section>
        <p14:section name="Team" id="{1D3C3184-CD19-4F67-83FC-4BFA15148473}">
          <p14:sldIdLst>
            <p14:sldId id="267"/>
            <p14:sldId id="616"/>
            <p14:sldId id="281"/>
            <p14:sldId id="270"/>
            <p14:sldId id="276"/>
          </p14:sldIdLst>
        </p14:section>
        <p14:section name="Conclusion" id="{89A238BE-4A7C-49D3-B93F-78FCD0263AAE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4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145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ProgrammingFundamentalswithCsharpSeptember2022" TargetMode="External"/><Relationship Id="rId3" Type="http://schemas.openxmlformats.org/officeDocument/2006/relationships/hyperlink" Target="https://softuni.bg/trainings/3836/programming-fundamentals-with-csharp-september-2022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softuni.bg/forum/categories/44/programming-fundamentals" TargetMode="External"/><Relationship Id="rId4" Type="http://schemas.openxmlformats.org/officeDocument/2006/relationships/hyperlink" Target="https://softuni.bg/trainings/3447/programming-fundamentals-with-csharp-september-2021" TargetMode="External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jpeg"/><Relationship Id="rId23" Type="http://schemas.openxmlformats.org/officeDocument/2006/relationships/image" Target="../media/image3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3378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6902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951000" y="19821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34800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3" y="1527209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12-Sep-2022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17752" y="1515687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12-Dec-2022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  <a:b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12-Sep-2022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23-Oct-2022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4-Dec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4-Dec-2022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28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8-Dec-2022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12-Dec-2022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12-Dec-2022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6276000" y="1536180"/>
            <a:ext cx="15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US" sz="2000" b="1" dirty="0"/>
              <a:t>-Dec-2022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16000" y="19821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2471245" y="1536180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23-Oct-2022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12433B-0F09-4B82-9A4B-A2F1D9FCC956}"/>
              </a:ext>
            </a:extLst>
          </p:cNvPr>
          <p:cNvCxnSpPr/>
          <p:nvPr/>
        </p:nvCxnSpPr>
        <p:spPr>
          <a:xfrm>
            <a:off x="9303945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85963B-9930-4190-BF0B-F92366065F15}"/>
              </a:ext>
            </a:extLst>
          </p:cNvPr>
          <p:cNvSpPr txBox="1"/>
          <p:nvPr/>
        </p:nvSpPr>
        <p:spPr>
          <a:xfrm>
            <a:off x="8496876" y="1515687"/>
            <a:ext cx="15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8-Dec-2022</a:t>
            </a:r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4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Stoyan Shopov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76000" y="6444000"/>
            <a:ext cx="317698" cy="262043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Senior Software Engineer </a:t>
            </a:r>
            <a:r>
              <a:rPr lang="en-US" dirty="0"/>
              <a:t>@ Grand Games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Technical</a:t>
            </a:r>
            <a:r>
              <a:rPr lang="en-US" dirty="0"/>
              <a:t> </a:t>
            </a:r>
            <a:r>
              <a:rPr lang="bg-BG" b="1" dirty="0"/>
              <a:t>Т</a:t>
            </a:r>
            <a:r>
              <a:rPr lang="en-US" b="1" dirty="0" err="1"/>
              <a:t>rainer</a:t>
            </a:r>
            <a:r>
              <a:rPr lang="en-US" dirty="0"/>
              <a:t> @ </a:t>
            </a:r>
            <a:r>
              <a:rPr lang="en-US" dirty="0" err="1"/>
              <a:t>SoftUni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Microsoft Certified </a:t>
            </a:r>
            <a:r>
              <a:rPr lang="en-US" dirty="0"/>
              <a:t>Trainer &amp; Public Speaker</a:t>
            </a:r>
          </a:p>
          <a:p>
            <a:pPr>
              <a:lnSpc>
                <a:spcPct val="120000"/>
              </a:lnSpc>
            </a:pPr>
            <a:r>
              <a:rPr lang="en-US" dirty="0"/>
              <a:t>Experience with </a:t>
            </a:r>
            <a:r>
              <a:rPr lang="en-US" b="1" dirty="0"/>
              <a:t>ASP.NET</a:t>
            </a:r>
            <a:r>
              <a:rPr lang="en-US" dirty="0"/>
              <a:t>, </a:t>
            </a:r>
            <a:r>
              <a:rPr lang="en-US" b="1" dirty="0"/>
              <a:t>Azure</a:t>
            </a:r>
            <a:r>
              <a:rPr lang="en-US" dirty="0"/>
              <a:t>,</a:t>
            </a:r>
            <a:r>
              <a:rPr lang="en-US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    Unity </a:t>
            </a:r>
            <a:r>
              <a:rPr lang="en-US" dirty="0"/>
              <a:t>and others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Mentored</a:t>
            </a:r>
            <a:r>
              <a:rPr lang="en-US" dirty="0"/>
              <a:t> @ </a:t>
            </a:r>
            <a:r>
              <a:rPr lang="en-US" dirty="0" err="1"/>
              <a:t>SoftUni</a:t>
            </a:r>
            <a:r>
              <a:rPr lang="en-US" dirty="0"/>
              <a:t> Bootcamp </a:t>
            </a:r>
          </a:p>
          <a:p>
            <a:pPr>
              <a:lnSpc>
                <a:spcPct val="120000"/>
              </a:lnSpc>
            </a:pPr>
            <a:r>
              <a:rPr lang="en-US" dirty="0"/>
              <a:t>Worked @ </a:t>
            </a:r>
            <a:r>
              <a:rPr lang="en-US" b="1" dirty="0"/>
              <a:t>Siemens</a:t>
            </a:r>
            <a:r>
              <a:rPr lang="en-US" dirty="0"/>
              <a:t>, </a:t>
            </a:r>
            <a:r>
              <a:rPr lang="en-US" b="1" dirty="0" err="1"/>
              <a:t>SoftUni</a:t>
            </a:r>
            <a:r>
              <a:rPr lang="en-US" dirty="0"/>
              <a:t>, </a:t>
            </a:r>
            <a:r>
              <a:rPr lang="en-US" b="1" dirty="0" err="1"/>
              <a:t>Indeavr</a:t>
            </a:r>
            <a:r>
              <a:rPr lang="en-US" dirty="0"/>
              <a:t> and </a:t>
            </a:r>
            <a:r>
              <a:rPr lang="en-US" b="1" dirty="0" err="1"/>
              <a:t>Cobuilder</a:t>
            </a:r>
            <a:endParaRPr lang="en-US" b="1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DBC27CB-2767-47AE-AECB-A88BD41A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000" y="1404000"/>
            <a:ext cx="3105000" cy="31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90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Kristiyan Ivanov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Top</a:t>
            </a:r>
            <a:r>
              <a:rPr lang="en-US" sz="3400" dirty="0"/>
              <a:t> Student @ </a:t>
            </a:r>
            <a:r>
              <a:rPr lang="en-US" sz="3400" dirty="0" err="1"/>
              <a:t>SoftUni</a:t>
            </a:r>
            <a:endParaRPr lang="en-US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Technical Trainer </a:t>
            </a:r>
            <a:r>
              <a:rPr lang="en-US" sz="3400" dirty="0"/>
              <a:t>@ </a:t>
            </a:r>
            <a:r>
              <a:rPr lang="en-US" sz="3400" dirty="0" err="1"/>
              <a:t>SoftUni</a:t>
            </a:r>
            <a:endParaRPr lang="en-US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Student @ </a:t>
            </a:r>
            <a:r>
              <a:rPr lang="en-US" sz="3400" b="1" dirty="0"/>
              <a:t>Technical University of Sofia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Interests include </a:t>
            </a:r>
            <a:r>
              <a:rPr lang="en-US" sz="3400" b="1" dirty="0"/>
              <a:t>mechanics</a:t>
            </a:r>
            <a:r>
              <a:rPr lang="en-US" sz="3400" dirty="0"/>
              <a:t> and </a:t>
            </a:r>
            <a:r>
              <a:rPr lang="en-US" sz="3400" b="1" dirty="0"/>
              <a:t>electronics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Automotive Software Development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Interested in coding with </a:t>
            </a:r>
            <a:r>
              <a:rPr lang="en-US" sz="3400" b="1" dirty="0"/>
              <a:t>C#</a:t>
            </a:r>
            <a:r>
              <a:rPr lang="en-US" sz="3400" dirty="0"/>
              <a:t>, </a:t>
            </a:r>
            <a:r>
              <a:rPr lang="en-US" sz="3400" b="1" dirty="0"/>
              <a:t>Python</a:t>
            </a:r>
            <a:r>
              <a:rPr lang="en-US" sz="3400" dirty="0"/>
              <a:t> and </a:t>
            </a:r>
            <a:r>
              <a:rPr lang="en-US" sz="3400" b="1" dirty="0"/>
              <a:t>C++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DBC27CB-2767-47AE-AECB-A88BD41A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6000" y="1359000"/>
            <a:ext cx="3107698" cy="382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C# Fundamentals Facebook group: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2993" y="1906402"/>
            <a:ext cx="9753103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https://softuni.bg/trainings/3836/programming-fundamentals-with-csharp-september-2022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8290" y="3652746"/>
            <a:ext cx="975259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softuni.bg/forum/categories/44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0343" y="2788861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0343" y="1301917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417781" y="4951598"/>
            <a:ext cx="9752595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tabLst>
                <a:tab pos="630238" algn="l"/>
              </a:tabLst>
            </a:pPr>
            <a:r>
              <a:rPr lang="en-US" sz="2400" b="1" u="sng" dirty="0">
                <a:solidFill>
                  <a:schemeClr val="bg1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https://www.facebook.com/groups/ProgrammingFundamentalswithCsharpSeptember2022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11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BC6D5563-FC72-4912-BED9-80FF6B1C9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343" y="464549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4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3352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9728"/>
            <a:ext cx="943117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Processing and manipulating strings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Regular expressions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Building </a:t>
            </a:r>
            <a:r>
              <a:rPr lang="bg-BG" sz="3600" dirty="0"/>
              <a:t>а </a:t>
            </a:r>
            <a:r>
              <a:rPr lang="en-US" sz="3600" dirty="0"/>
              <a:t>simple web project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900" dirty="0"/>
              <a:t>Mid Exam</a:t>
            </a:r>
          </a:p>
          <a:p>
            <a:pPr lvl="1"/>
            <a:r>
              <a:rPr lang="en-GB" sz="3700" dirty="0"/>
              <a:t>3 practical problems</a:t>
            </a:r>
            <a:r>
              <a:rPr lang="bg-BG" sz="3700" dirty="0"/>
              <a:t> </a:t>
            </a:r>
            <a:r>
              <a:rPr lang="en-GB" sz="3700" dirty="0"/>
              <a:t>for 4 hours</a:t>
            </a:r>
          </a:p>
          <a:p>
            <a:pPr lvl="2"/>
            <a:r>
              <a:rPr lang="en-GB" sz="3500" dirty="0"/>
              <a:t>Conditional Statements and Loops</a:t>
            </a:r>
          </a:p>
          <a:p>
            <a:pPr lvl="2"/>
            <a:r>
              <a:rPr lang="en-GB" sz="3500" dirty="0"/>
              <a:t>Arrays</a:t>
            </a:r>
          </a:p>
          <a:p>
            <a:pPr lvl="2"/>
            <a:r>
              <a:rPr lang="en-GB" sz="3500" dirty="0"/>
              <a:t>Lists</a:t>
            </a:r>
          </a:p>
          <a:p>
            <a:r>
              <a:rPr lang="en-GB" sz="3900" dirty="0"/>
              <a:t>Final Exam</a:t>
            </a:r>
          </a:p>
          <a:p>
            <a:pPr lvl="1"/>
            <a:r>
              <a:rPr lang="en-GB" sz="3700" dirty="0"/>
              <a:t>3 practical problems</a:t>
            </a:r>
            <a:r>
              <a:rPr lang="bg-BG" sz="3700" dirty="0"/>
              <a:t> </a:t>
            </a:r>
            <a:r>
              <a:rPr lang="en-US" sz="3700" dirty="0"/>
              <a:t>for 4 hours</a:t>
            </a:r>
          </a:p>
          <a:p>
            <a:pPr lvl="2"/>
            <a:r>
              <a:rPr lang="en-GB" sz="3800" dirty="0"/>
              <a:t>Associative Arrays</a:t>
            </a:r>
            <a:endParaRPr lang="en-GB" sz="3800" dirty="0">
              <a:solidFill>
                <a:srgbClr val="FF0000"/>
              </a:solidFill>
            </a:endParaRPr>
          </a:p>
          <a:p>
            <a:pPr lvl="2"/>
            <a:r>
              <a:rPr lang="en-GB" sz="3800" dirty="0"/>
              <a:t>Strings and Text Processing</a:t>
            </a:r>
          </a:p>
          <a:p>
            <a:pPr lvl="2"/>
            <a:r>
              <a:rPr lang="en-US" sz="3800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start</a:t>
            </a:r>
            <a:endParaRPr lang="bg-BG" dirty="0"/>
          </a:p>
          <a:p>
            <a:pPr lvl="1"/>
            <a:r>
              <a:rPr lang="en-US" dirty="0"/>
              <a:t>Multiple 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Words>765</Words>
  <Application>Microsoft Office PowerPoint</Application>
  <PresentationFormat>Widescreen</PresentationFormat>
  <Paragraphs>161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C# Fundamentals</vt:lpstr>
      <vt:lpstr>Table of Contents</vt:lpstr>
      <vt:lpstr>Have a Question?</vt:lpstr>
      <vt:lpstr>SoftUni Diamond Partners</vt:lpstr>
      <vt:lpstr>Educational Partners</vt:lpstr>
      <vt:lpstr>Course Objectives</vt:lpstr>
      <vt:lpstr>C# Fundamentals Objectives</vt:lpstr>
      <vt:lpstr>Practical Programming Exam</vt:lpstr>
      <vt:lpstr>Theoretical Exam</vt:lpstr>
      <vt:lpstr>Course Organization</vt:lpstr>
      <vt:lpstr>C# Fundamentals Module</vt:lpstr>
      <vt:lpstr>Homework Assignments &amp; Exercises</vt:lpstr>
      <vt:lpstr>Course Scoring</vt:lpstr>
      <vt:lpstr>The Team</vt:lpstr>
      <vt:lpstr>Stoyan Shopov</vt:lpstr>
      <vt:lpstr>Kristiyan Ivanov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114</cp:revision>
  <dcterms:created xsi:type="dcterms:W3CDTF">2018-05-23T13:08:44Z</dcterms:created>
  <dcterms:modified xsi:type="dcterms:W3CDTF">2022-09-12T17:56:10Z</dcterms:modified>
  <cp:category>programming;education;software engineering;software development</cp:category>
</cp:coreProperties>
</file>