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614" r:id="rId32"/>
    <p:sldId id="615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258"/>
          </p14:sldIdLst>
        </p14:section>
        <p14:section name="Lists" id="{3F5064A1-8ADF-4D2C-BD7E-8E13EB12C319}">
          <p14:sldIdLst>
            <p14:sldId id="259"/>
            <p14:sldId id="260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951C6C3-E3D7-4E8D-A216-51BA8BACE4ED}">
          <p14:sldIdLst>
            <p14:sldId id="284"/>
            <p14:sldId id="290"/>
            <p14:sldId id="614"/>
            <p14:sldId id="615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9" d="100"/>
          <a:sy n="59" d="100"/>
        </p:scale>
        <p:origin x="84" y="10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4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list-1.add?view=net-6.0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1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Other elements’ indices are changed </a:t>
            </a:r>
            <a:br>
              <a:rPr lang="en-GB" sz="3600" dirty="0"/>
            </a:br>
            <a:r>
              <a:rPr lang="en-GB" sz="3600" dirty="0"/>
              <a:t>upon insertion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6201" y="3429000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loop: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45400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Write a program that sums all numbers in a list in the</a:t>
            </a:r>
            <a:br>
              <a:rPr lang="en-US" sz="3600" dirty="0"/>
            </a:br>
            <a:r>
              <a:rPr lang="en-US" sz="3600" dirty="0"/>
              <a:t>following order: </a:t>
            </a:r>
          </a:p>
          <a:p>
            <a:pPr lvl="1"/>
            <a:r>
              <a:rPr lang="en-US" sz="3200" dirty="0"/>
              <a:t>first + last, first + 1 + last - 1, first + 2 + last - 2, … first + n, last – n</a:t>
            </a:r>
          </a:p>
          <a:p>
            <a:r>
              <a:rPr lang="en-US" sz="3600" dirty="0"/>
              <a:t>Examples: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4443760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19162" y="4443760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51000" y="4443760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28919" y="4579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9162" y="5444286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51000" y="5444285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28919" y="5570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https://judge.softuni.org/Contests/Practice/Index/1210#1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9736" y="1150502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numbers = </a:t>
            </a:r>
            <a:r>
              <a:rPr lang="en-US" sz="2600" dirty="0" err="1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			     .Split().Select(</a:t>
            </a:r>
            <a:r>
              <a:rPr lang="en-US" sz="2600" dirty="0" err="1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ToList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0;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/ 2;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numbers[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 += numbers[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numbers.</a:t>
            </a:r>
            <a:r>
              <a:rPr lang="en-US" sz="2600" dirty="0" err="1">
                <a:solidFill>
                  <a:schemeClr val="bg1"/>
                </a:solidFill>
              </a:rPr>
              <a:t>RemoveAt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Console.WriteLine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string.Join</a:t>
            </a:r>
            <a:r>
              <a:rPr lang="en-US" sz="2600" dirty="0">
                <a:solidFill>
                  <a:schemeClr val="tx1"/>
                </a:solidFill>
              </a:rPr>
              <a:t>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receive two lists with numbers. Print a result list, which</a:t>
            </a:r>
            <a:br>
              <a:rPr lang="en-US" sz="3600" dirty="0"/>
            </a:br>
            <a:r>
              <a:rPr lang="en-US" sz="3600" dirty="0"/>
              <a:t>contains the numbers from both of the lists</a:t>
            </a:r>
          </a:p>
          <a:p>
            <a:pPr lvl="1"/>
            <a:r>
              <a:rPr lang="en-US" sz="3400" dirty="0"/>
              <a:t>If the length of the two lists are not equal, just add the </a:t>
            </a:r>
            <a:br>
              <a:rPr lang="en-US" sz="3400" dirty="0"/>
            </a:br>
            <a:r>
              <a:rPr lang="en-US" sz="3400" dirty="0"/>
              <a:t>remaining elements at the end of the list:</a:t>
            </a:r>
          </a:p>
          <a:p>
            <a:pPr lvl="1"/>
            <a:r>
              <a:rPr lang="en-US" sz="3400" dirty="0"/>
              <a:t>list1[0], list2[0], list1[1], list2[1], …</a:t>
            </a:r>
            <a:endParaRPr lang="bg-BG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TODO: 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, nums2.</a:t>
            </a:r>
            <a:r>
              <a:rPr lang="en-US" dirty="0">
                <a:solidFill>
                  <a:schemeClr val="bg1"/>
                </a:solidFill>
              </a:rPr>
              <a:t>Count)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TODO: 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00" y="1404000"/>
            <a:ext cx="12001594" cy="43423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static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GetRemainingElements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shorterList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new 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shorterList.Count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longerList.Count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dirty="0" err="1">
                <a:solidFill>
                  <a:schemeClr val="tx1"/>
                </a:solidFill>
              </a:rPr>
              <a:t>nums.</a:t>
            </a:r>
            <a:r>
              <a:rPr lang="en-US" sz="2600" dirty="0" err="1">
                <a:solidFill>
                  <a:schemeClr val="bg1"/>
                </a:solidFill>
              </a:rPr>
              <a:t>Add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return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and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List items must be </a:t>
            </a:r>
            <a:r>
              <a:rPr lang="en-US" sz="3400" b="1" dirty="0">
                <a:solidFill>
                  <a:schemeClr val="bg1"/>
                </a:solidFill>
              </a:rPr>
              <a:t>comparable</a:t>
            </a:r>
            <a:r>
              <a:rPr lang="en-US" sz="3400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B9B70-C6EE-4A9A-8315-4A4C4C7D4B38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+ 1}.{products[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order</a:t>
            </a:r>
          </a:p>
          <a:p>
            <a:pPr lvl="1"/>
            <a:r>
              <a:rPr lang="en-US" sz="3400" dirty="0"/>
              <a:t>In case of no elements left in the list, print "empty"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https://judge.softuni.org/Contests/Practice/Index/1210#4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https://judge.softuni.org/Contests/Practice/Index/1210#4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6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249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List&lt;T&gt;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1000" y="1972625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 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Console.WriteLine</a:t>
            </a:r>
            <a:r>
              <a:rPr lang="en-US" sz="20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operations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true / 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>
                <a:latin typeface="Consolas" panose="020B0609020204030204" pitchFamily="49" charset="0"/>
              </a:rPr>
              <a:t>index,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/>
              <a:t>elements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List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2180</Words>
  <Application>Microsoft Office PowerPoint</Application>
  <PresentationFormat>Widescreen</PresentationFormat>
  <Paragraphs>316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53</cp:revision>
  <dcterms:created xsi:type="dcterms:W3CDTF">2018-05-23T13:08:44Z</dcterms:created>
  <dcterms:modified xsi:type="dcterms:W3CDTF">2022-09-08T06:47:51Z</dcterms:modified>
  <cp:category>Technology Fundamentals with C# Course @ SoftUni – https://softuni.bg/courses/technology-fundamentals</cp:category>
</cp:coreProperties>
</file>