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614" r:id="rId33"/>
    <p:sldId id="615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614"/>
            <p14:sldId id="615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9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tutorials/classe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i="1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 TODO: 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structure for describing</a:t>
            </a:r>
            <a:br>
              <a:rPr lang="en-US" sz="3600" dirty="0"/>
            </a:br>
            <a:r>
              <a:rPr lang="en-US" sz="3600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977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700" dirty="0">
                <a:latin typeface="+mj-lt"/>
              </a:rPr>
              <a:t>,</a:t>
            </a:r>
            <a:r>
              <a:rPr lang="en-US" sz="37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6078537"/>
            <a:ext cx="1109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puppy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new Dog </a:t>
            </a:r>
            <a:r>
              <a:rPr lang="en-US" sz="235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350" b="1" dirty="0"/>
              <a:t>Name</a:t>
            </a:r>
            <a:r>
              <a:rPr lang="en-US" sz="2350" b="1" noProof="1">
                <a:latin typeface="Consolas" pitchFamily="49" charset="0"/>
              </a:rPr>
              <a:t> = </a:t>
            </a:r>
            <a:r>
              <a:rPr lang="pt-BR" sz="2350" b="1" noProof="1">
                <a:latin typeface="Consolas" pitchFamily="49" charset="0"/>
              </a:rPr>
              <a:t>"Sparky", Breed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=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"Corgi", Age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=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3 </a:t>
            </a: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5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1904</Words>
  <Application>Microsoft Office PowerPoint</Application>
  <PresentationFormat>Widescreen</PresentationFormat>
  <Paragraphs>363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66</cp:revision>
  <dcterms:created xsi:type="dcterms:W3CDTF">2018-05-23T13:08:44Z</dcterms:created>
  <dcterms:modified xsi:type="dcterms:W3CDTF">2022-09-08T06:48:08Z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