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92" r:id="rId29"/>
    <p:sldId id="614" r:id="rId30"/>
    <p:sldId id="615" r:id="rId31"/>
    <p:sldId id="29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A7A9345E-6C7A-4350-89A9-94AF14DE4ED6}">
          <p14:sldIdLst>
            <p14:sldId id="286"/>
            <p14:sldId id="292"/>
            <p14:sldId id="614"/>
            <p14:sldId id="615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9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max?view=net-6.0" TargetMode="External"/><Relationship Id="rId2" Type="http://schemas.openxmlformats.org/officeDocument/2006/relationships/hyperlink" Target="https://docs.microsoft.com/en-us/dotnet/api/system.linq.enumerable.min?view=net-6.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microsoft.com/en-us/dotnet/api/system.linq.enumerable.average?view=net-6.0" TargetMode="External"/><Relationship Id="rId4" Type="http://schemas.openxmlformats.org/officeDocument/2006/relationships/hyperlink" Target="https://docs.microsoft.com/en-us/dotnet/api/system.linq.enumerable.sum?view=net-6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linq.enumerable.select?view=net-6.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tolist?view=net-6.0" TargetMode="External"/><Relationship Id="rId2" Type="http://schemas.openxmlformats.org/officeDocument/2006/relationships/hyperlink" Target="https://docs.microsoft.com/en-us/dotnet/api/system.linq.enumerable.toarray?view=net-6.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linq.enumerable.where?view=net-6.0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#implementing-a-collection-of-keyvalue-pair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6.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remove?view=net-6.0" TargetMode="External"/><Relationship Id="rId2" Type="http://schemas.openxmlformats.org/officeDocument/2006/relationships/hyperlink" Target="https://docs.microsoft.com/en-us/dotnet/api/system.collections.generic.dictionary-2.add?view=net-6.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containsvalue?view=net-6.0" TargetMode="External"/><Relationship Id="rId2" Type="http://schemas.openxmlformats.org/officeDocument/2006/relationships/hyperlink" Target="https://docs.microsoft.com/en-us/dotnet/api/system.collections.generic.dictionary-2.containskey?view=net-6.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09000"/>
            <a:ext cx="3598276" cy="1613416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</a:rPr>
              <a:t>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KeyValuePair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&lt;K,V&gt;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</a:t>
            </a: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 expression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/>
              <a:t>is an anonymous function containing </a:t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the lambda operator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side specifies the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parameters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side holds the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statement</a:t>
            </a:r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values: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399" y="1870330"/>
            <a:ext cx="1060259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Select()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Where()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41703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645" y="326638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39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 Collection of Key and Value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Associative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SortedDictionary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065320"/>
            <a:ext cx="11811097" cy="528868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45674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61926" y="4653919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1848</Words>
  <Application>Microsoft Office PowerPoint</Application>
  <PresentationFormat>Widescreen</PresentationFormat>
  <Paragraphs>329</Paragraphs>
  <Slides>32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60</cp:revision>
  <dcterms:created xsi:type="dcterms:W3CDTF">2018-05-23T13:08:44Z</dcterms:created>
  <dcterms:modified xsi:type="dcterms:W3CDTF">2022-09-08T06:48:34Z</dcterms:modified>
  <cp:category>programming;computer programming;software development;web development</cp:category>
</cp:coreProperties>
</file>