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614" r:id="rId58"/>
    <p:sldId id="615" r:id="rId59"/>
    <p:sldId id="318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614"/>
            <p14:sldId id="615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3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s-latn-ba/dotnet/csharp/language-reference/statements/jump-statements#the-return-state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8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debugger/how-to-use-the-call-stack-window?view=vs-2022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96346" y="2575560"/>
            <a:ext cx="4924097" cy="224900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388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write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https://judge.softuni.org/Contests/Practice/Index/1208#7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https://judge.softuni.org/Contests/Practice/Index/1208#8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</a:t>
            </a:r>
            <a:r>
              <a:rPr lang="en-GB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stack</a:t>
            </a:r>
            <a:r>
              <a:rPr lang="en-GB" sz="3600" dirty="0"/>
              <a:t>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https://judge.softuni.org/Contests/Practice/Index/1208#9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Named</a:t>
            </a:r>
            <a:r>
              <a:rPr lang="en-US" sz="3600" b="1" dirty="0">
                <a:solidFill>
                  <a:schemeClr val="bg1"/>
                </a:solidFill>
              </a:rPr>
              <a:t> block of code</a:t>
            </a:r>
            <a:r>
              <a:rPr lang="en-US" sz="3600" dirty="0"/>
              <a:t>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6" y="4963452"/>
            <a:ext cx="3934074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and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05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3450</Words>
  <Application>Microsoft Office PowerPoint</Application>
  <PresentationFormat>Widescreen</PresentationFormat>
  <Paragraphs>698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58</cp:revision>
  <dcterms:created xsi:type="dcterms:W3CDTF">2018-05-23T13:08:44Z</dcterms:created>
  <dcterms:modified xsi:type="dcterms:W3CDTF">2022-09-08T06:47:27Z</dcterms:modified>
  <cp:category>Programming;computer programming;software development;web development</cp:category>
</cp:coreProperties>
</file>