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0" r:id="rId5"/>
    <p:sldId id="257" r:id="rId6"/>
    <p:sldId id="258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66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63" autoAdjust="0"/>
  </p:normalViewPr>
  <p:slideViewPr>
    <p:cSldViewPr>
      <p:cViewPr varScale="1">
        <p:scale>
          <a:sx n="63" d="100"/>
          <a:sy n="63" d="100"/>
        </p:scale>
        <p:origin x="7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18.10.2014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18.10.2014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75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18.10.2014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gdx/libgdx" TargetMode="External"/><Relationship Id="rId2" Type="http://schemas.openxmlformats.org/officeDocument/2006/relationships/hyperlink" Target="http://libgdx.badlogicga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badlogicgame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Analyse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Android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62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Anwendungsfälle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32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Domain-</a:t>
            </a:r>
            <a:r>
              <a:rPr lang="de-CH" dirty="0" err="1" smtClean="0"/>
              <a:t>driven</a:t>
            </a:r>
            <a:endParaRPr lang="de-CH" dirty="0" smtClean="0"/>
          </a:p>
          <a:p>
            <a:r>
              <a:rPr lang="de-CH" dirty="0" smtClean="0"/>
              <a:t>3-Layer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3922369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8955966" cy="12896241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538480" y="330687"/>
            <a:ext cx="8607011" cy="938073"/>
            <a:chOff x="538480" y="330687"/>
            <a:chExt cx="8607011" cy="938073"/>
          </a:xfrm>
        </p:grpSpPr>
        <p:sp>
          <p:nvSpPr>
            <p:cNvPr id="3" name="Rectangle 9"/>
            <p:cNvSpPr/>
            <p:nvPr/>
          </p:nvSpPr>
          <p:spPr>
            <a:xfrm>
              <a:off x="8435268" y="573807"/>
              <a:ext cx="86236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0"/>
            <p:cNvSpPr/>
            <p:nvPr/>
          </p:nvSpPr>
          <p:spPr>
            <a:xfrm>
              <a:off x="8569419" y="573807"/>
              <a:ext cx="576072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Placeholder 1"/>
            <p:cNvSpPr txBox="1">
              <a:spLocks/>
            </p:cNvSpPr>
            <p:nvPr/>
          </p:nvSpPr>
          <p:spPr>
            <a:xfrm>
              <a:off x="538480" y="330687"/>
              <a:ext cx="7691120" cy="9380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6000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5400" dirty="0" err="1" smtClean="0"/>
                <a:t>Architektur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8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88264 L 1.11111E-6 -1.302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Java-Spieleentwicklungsframework</a:t>
            </a:r>
          </a:p>
          <a:p>
            <a:r>
              <a:rPr lang="de-CH" dirty="0" smtClean="0"/>
              <a:t>Einheitliche API für unterstützte Plattformen</a:t>
            </a:r>
          </a:p>
          <a:p>
            <a:endParaRPr lang="de-CH" dirty="0" smtClean="0"/>
          </a:p>
          <a:p>
            <a:r>
              <a:rPr lang="de-CH" dirty="0" smtClean="0"/>
              <a:t>Entwickelt von </a:t>
            </a:r>
            <a:r>
              <a:rPr lang="de-CH" dirty="0" err="1" smtClean="0"/>
              <a:t>Badlogic</a:t>
            </a:r>
            <a:r>
              <a:rPr lang="de-CH" dirty="0" smtClean="0"/>
              <a:t> Games</a:t>
            </a:r>
          </a:p>
          <a:p>
            <a:pPr lvl="1"/>
            <a:r>
              <a:rPr lang="de-CH" dirty="0" smtClean="0"/>
              <a:t>Mario Zechner aus Graz, Österreich</a:t>
            </a:r>
            <a:endParaRPr lang="de-CH" dirty="0" smtClean="0"/>
          </a:p>
          <a:p>
            <a:r>
              <a:rPr lang="de-CH" dirty="0" smtClean="0"/>
              <a:t>Version 1.0.0 vor 6 Monaten erschienen</a:t>
            </a:r>
          </a:p>
          <a:p>
            <a:pPr lvl="1"/>
            <a:r>
              <a:rPr lang="de-CH" dirty="0" smtClean="0"/>
              <a:t>Davor 4 Jahren Entwicklung</a:t>
            </a:r>
            <a:endParaRPr lang="de-CH" dirty="0"/>
          </a:p>
          <a:p>
            <a:r>
              <a:rPr lang="de-CH" dirty="0" smtClean="0"/>
              <a:t>Aktuell: </a:t>
            </a:r>
            <a:r>
              <a:rPr lang="de-CH" dirty="0" smtClean="0"/>
              <a:t>1.4.1</a:t>
            </a:r>
            <a:endParaRPr lang="de-CH" dirty="0" smtClean="0"/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adlogicgames.com/wordpress/wp-content/uploads/2012/01/badlogic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59" y="2985760"/>
            <a:ext cx="2333253" cy="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Open Source (Apache 2.0)</a:t>
            </a:r>
          </a:p>
          <a:p>
            <a:pPr lvl="0"/>
            <a:r>
              <a:rPr lang="de-CH" dirty="0" err="1" smtClean="0"/>
              <a:t>Gradle</a:t>
            </a:r>
            <a:r>
              <a:rPr lang="de-CH" dirty="0" smtClean="0"/>
              <a:t> </a:t>
            </a:r>
            <a:r>
              <a:rPr lang="de-CH" dirty="0" smtClean="0"/>
              <a:t>Integration</a:t>
            </a:r>
          </a:p>
          <a:p>
            <a:pPr lvl="0"/>
            <a:r>
              <a:rPr lang="de-CH" dirty="0" smtClean="0"/>
              <a:t>OpenGL ES 3.0</a:t>
            </a:r>
            <a:endParaRPr lang="de-CH" dirty="0"/>
          </a:p>
          <a:p>
            <a:pPr lvl="0"/>
            <a:r>
              <a:rPr lang="de-CH" dirty="0"/>
              <a:t>Viele, modulare Features</a:t>
            </a:r>
          </a:p>
          <a:p>
            <a:pPr lvl="0"/>
            <a:r>
              <a:rPr lang="de-CH" dirty="0" smtClean="0"/>
              <a:t>In </a:t>
            </a:r>
            <a:r>
              <a:rPr lang="de-CH" dirty="0"/>
              <a:t>aktiver </a:t>
            </a:r>
            <a:r>
              <a:rPr lang="de-CH" dirty="0" err="1" smtClean="0"/>
              <a:t>EntwicklungGrosse</a:t>
            </a:r>
            <a:r>
              <a:rPr lang="de-CH" dirty="0"/>
              <a:t>, aktive Community</a:t>
            </a:r>
          </a:p>
          <a:p>
            <a:pPr lvl="0"/>
            <a:r>
              <a:rPr lang="de-CH" dirty="0" smtClean="0"/>
              <a:t>Sehr </a:t>
            </a:r>
            <a:r>
              <a:rPr lang="de-CH" dirty="0"/>
              <a:t>gut </a:t>
            </a:r>
            <a:r>
              <a:rPr lang="de-CH" dirty="0" smtClean="0"/>
              <a:t>dokumentiert</a:t>
            </a:r>
          </a:p>
          <a:p>
            <a:pPr lvl="0"/>
            <a:r>
              <a:rPr lang="de-CH" dirty="0" smtClean="0"/>
              <a:t>Cross </a:t>
            </a:r>
            <a:r>
              <a:rPr lang="de-CH" dirty="0" err="1" smtClean="0"/>
              <a:t>Platform</a:t>
            </a:r>
            <a:endParaRPr lang="de-CH" dirty="0" smtClean="0"/>
          </a:p>
          <a:p>
            <a:pPr lvl="1"/>
            <a:r>
              <a:rPr lang="de-CH" dirty="0" smtClean="0"/>
              <a:t>Android, Windows, Mac, Linux, iOS, BlackBerry und HTML5</a:t>
            </a:r>
            <a:endParaRPr lang="de-CH" dirty="0"/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Links: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://libgdx.badlogicgames.com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github.com/libgdx/libgdx</a:t>
            </a:r>
            <a:endParaRPr lang="de-CH" dirty="0" smtClean="0"/>
          </a:p>
          <a:p>
            <a:pPr lvl="1"/>
            <a:r>
              <a:rPr lang="de-CH" dirty="0">
                <a:hlinkClick r:id="rId4"/>
              </a:rPr>
              <a:t>http://</a:t>
            </a:r>
            <a:r>
              <a:rPr lang="de-CH" dirty="0" smtClean="0">
                <a:hlinkClick r:id="rId4"/>
              </a:rPr>
              <a:t>www.badlogicgames.com</a:t>
            </a:r>
            <a:endParaRPr lang="de-CH" dirty="0" smtClean="0"/>
          </a:p>
        </p:txBody>
      </p:sp>
      <p:pic>
        <p:nvPicPr>
          <p:cNvPr id="4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Zusätzliche </a:t>
            </a:r>
            <a:r>
              <a:rPr lang="de-CH" dirty="0" err="1" smtClean="0"/>
              <a:t>Specs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1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100</Words>
  <Application>Microsoft Office PowerPoint</Application>
  <PresentationFormat>Bildschirmpräsentation (4:3)</PresentationFormat>
  <Paragraphs>34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Perspective</vt:lpstr>
      <vt:lpstr>Analyse Docker</vt:lpstr>
      <vt:lpstr>Anwendungsfälle</vt:lpstr>
      <vt:lpstr>Domänenmodell</vt:lpstr>
      <vt:lpstr>Architektur</vt:lpstr>
      <vt:lpstr>PowerPoint-Präsentation</vt:lpstr>
      <vt:lpstr>libGDX</vt:lpstr>
      <vt:lpstr>libGDX</vt:lpstr>
      <vt:lpstr>libGDX</vt:lpstr>
      <vt:lpstr>Zusätzliche Specs</vt:lpstr>
      <vt:lpstr>Android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yacine mekesser</cp:lastModifiedBy>
  <cp:revision>46</cp:revision>
  <dcterms:created xsi:type="dcterms:W3CDTF">2014-09-25T19:22:12Z</dcterms:created>
  <dcterms:modified xsi:type="dcterms:W3CDTF">2014-10-18T14:52:37Z</dcterms:modified>
</cp:coreProperties>
</file>