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60" r:id="rId9"/>
    <p:sldId id="257" r:id="rId10"/>
    <p:sldId id="258" r:id="rId11"/>
    <p:sldId id="265" r:id="rId12"/>
    <p:sldId id="266" r:id="rId13"/>
    <p:sldId id="263" r:id="rId14"/>
    <p:sldId id="264" r:id="rId15"/>
    <p:sldId id="267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91" autoAdjust="0"/>
  </p:normalViewPr>
  <p:slideViewPr>
    <p:cSldViewPr>
      <p:cViewPr varScale="1">
        <p:scale>
          <a:sx n="82" d="100"/>
          <a:sy n="82" d="100"/>
        </p:scale>
        <p:origin x="15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66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badlogicgame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</a:t>
            </a:r>
            <a:r>
              <a:rPr lang="de-CH" dirty="0" smtClean="0"/>
              <a:t>Plattformen</a:t>
            </a:r>
          </a:p>
          <a:p>
            <a:pPr marL="411480" lvl="2"/>
            <a:r>
              <a:rPr lang="de-CH" dirty="0"/>
              <a:t>Android, Windows, Mac, Linux, iOS, BlackBerry und HTML5</a:t>
            </a:r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1.4.1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39" y="3417526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smtClean="0"/>
              <a:t>Entwicklung</a:t>
            </a:r>
          </a:p>
          <a:p>
            <a:pPr lvl="0"/>
            <a:r>
              <a:rPr lang="de-CH" dirty="0" smtClean="0"/>
              <a:t>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  <a:endParaRPr lang="de-CH" dirty="0" smtClean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Keine Zugriffe auf das Userdaten</a:t>
            </a:r>
          </a:p>
          <a:p>
            <a:r>
              <a:rPr lang="de-CH" dirty="0"/>
              <a:t>Spiel innerhalb von 5min verstehen</a:t>
            </a:r>
          </a:p>
          <a:p>
            <a:r>
              <a:rPr lang="de-CH" dirty="0"/>
              <a:t>10s Ladezeit</a:t>
            </a:r>
          </a:p>
          <a:p>
            <a:r>
              <a:rPr lang="de-CH" dirty="0"/>
              <a:t>Weniger als 10MB </a:t>
            </a:r>
            <a:r>
              <a:rPr lang="de-CH" dirty="0" smtClean="0"/>
              <a:t>Speicherplatz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Betriebssystem</a:t>
            </a:r>
          </a:p>
          <a:p>
            <a:r>
              <a:rPr lang="de-CH" dirty="0"/>
              <a:t>SDK</a:t>
            </a:r>
          </a:p>
          <a:p>
            <a:pPr lvl="1"/>
            <a:r>
              <a:rPr lang="de-CH" dirty="0"/>
              <a:t>Debugger</a:t>
            </a:r>
          </a:p>
          <a:p>
            <a:pPr lvl="1"/>
            <a:r>
              <a:rPr lang="de-CH" dirty="0"/>
              <a:t>Libraries</a:t>
            </a:r>
          </a:p>
          <a:p>
            <a:pPr lvl="1"/>
            <a:r>
              <a:rPr lang="de-CH" dirty="0"/>
              <a:t>Emulatoren</a:t>
            </a:r>
          </a:p>
          <a:p>
            <a:r>
              <a:rPr lang="de-CH" dirty="0" err="1"/>
              <a:t>developer.android.com</a:t>
            </a:r>
            <a:endParaRPr lang="de-CH" dirty="0"/>
          </a:p>
          <a:p>
            <a:pPr lvl="1"/>
            <a:r>
              <a:rPr lang="de-CH" dirty="0"/>
              <a:t>Installation</a:t>
            </a:r>
          </a:p>
          <a:p>
            <a:pPr lvl="1"/>
            <a:r>
              <a:rPr lang="de-CH" dirty="0" err="1"/>
              <a:t>Tutorials</a:t>
            </a:r>
            <a:endParaRPr lang="de-CH" dirty="0"/>
          </a:p>
          <a:p>
            <a:endParaRPr lang="de-CH" dirty="0"/>
          </a:p>
        </p:txBody>
      </p:sp>
      <p:pic>
        <p:nvPicPr>
          <p:cNvPr id="4" name="Bild 3" descr="Android_robot.sv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5301208"/>
            <a:ext cx="835496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75" y="1252428"/>
            <a:ext cx="5041650" cy="55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35" y="3121917"/>
            <a:ext cx="157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6" y="1353468"/>
            <a:ext cx="3533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38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9152"/>
            <a:ext cx="5638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00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130</Words>
  <Application>Microsoft Office PowerPoint</Application>
  <PresentationFormat>Bildschirmpräsentation (4:3)</PresentationFormat>
  <Paragraphs>52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Perspective</vt:lpstr>
      <vt:lpstr>Analyse Docker</vt:lpstr>
      <vt:lpstr>Anwendungsfälle</vt:lpstr>
      <vt:lpstr>Domänenmodell</vt:lpstr>
      <vt:lpstr>Domänenmodell</vt:lpstr>
      <vt:lpstr>Domänenmodell</vt:lpstr>
      <vt:lpstr>Domänenmodell</vt:lpstr>
      <vt:lpstr>Domänenmodell</vt:lpstr>
      <vt:lpstr>Architektur</vt:lpstr>
      <vt:lpstr>PowerPoint-Präsentation</vt:lpstr>
      <vt:lpstr>libGDX</vt:lpstr>
      <vt:lpstr>libGDX</vt:lpstr>
      <vt:lpstr>libGDX</vt:lpstr>
      <vt:lpstr>Zusätzliche Specs</vt:lpstr>
      <vt:lpstr>Android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57</cp:revision>
  <dcterms:created xsi:type="dcterms:W3CDTF">2014-09-25T19:22:12Z</dcterms:created>
  <dcterms:modified xsi:type="dcterms:W3CDTF">2014-10-20T20:55:12Z</dcterms:modified>
</cp:coreProperties>
</file>