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F19"/>
    <a:srgbClr val="FDC527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7" autoAdjust="0"/>
    <p:restoredTop sz="94660"/>
  </p:normalViewPr>
  <p:slideViewPr>
    <p:cSldViewPr snapToGrid="0">
      <p:cViewPr>
        <p:scale>
          <a:sx n="75" d="100"/>
          <a:sy n="75" d="100"/>
        </p:scale>
        <p:origin x="-869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26.09.2014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555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26.09.2014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053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26.09.2014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003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26.09.2014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03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26.09.2014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391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26.09.2014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26.09.2014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27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26.09.2014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027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26.09.2014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664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26.09.2014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064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26.09.2014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610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77B1-2D1B-4A37-88DE-78BFA2AD584C}" type="datetimeFigureOut">
              <a:rPr lang="de-CH" smtClean="0"/>
              <a:t>26.09.2014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315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39453" y="790488"/>
            <a:ext cx="1368553" cy="136855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CH" sz="4400" dirty="0" smtClean="0">
                <a:solidFill>
                  <a:schemeClr val="bg2">
                    <a:lumMod val="25000"/>
                  </a:schemeClr>
                </a:solidFill>
              </a:rPr>
              <a:t>32s</a:t>
            </a:r>
            <a:endParaRPr lang="de-CH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6" name="Gruppieren 45"/>
          <p:cNvGrpSpPr/>
          <p:nvPr/>
        </p:nvGrpSpPr>
        <p:grpSpPr>
          <a:xfrm>
            <a:off x="82557" y="837392"/>
            <a:ext cx="1275787" cy="1275380"/>
            <a:chOff x="213949" y="1344672"/>
            <a:chExt cx="1275787" cy="1275380"/>
          </a:xfrm>
        </p:grpSpPr>
        <p:grpSp>
          <p:nvGrpSpPr>
            <p:cNvPr id="36" name="Gruppieren 35"/>
            <p:cNvGrpSpPr/>
            <p:nvPr/>
          </p:nvGrpSpPr>
          <p:grpSpPr>
            <a:xfrm>
              <a:off x="213949" y="1344672"/>
              <a:ext cx="1275380" cy="1275380"/>
              <a:chOff x="213949" y="1344672"/>
              <a:chExt cx="1275380" cy="1275380"/>
            </a:xfrm>
          </p:grpSpPr>
          <p:grpSp>
            <p:nvGrpSpPr>
              <p:cNvPr id="33" name="Gruppieren 32"/>
              <p:cNvGrpSpPr/>
              <p:nvPr/>
            </p:nvGrpSpPr>
            <p:grpSpPr>
              <a:xfrm>
                <a:off x="799591" y="1344672"/>
                <a:ext cx="107578" cy="1275380"/>
                <a:chOff x="799591" y="1344672"/>
                <a:chExt cx="107578" cy="1275380"/>
              </a:xfrm>
            </p:grpSpPr>
            <p:sp>
              <p:nvSpPr>
                <p:cNvPr id="32" name="Rechteck 31"/>
                <p:cNvSpPr/>
                <p:nvPr/>
              </p:nvSpPr>
              <p:spPr>
                <a:xfrm>
                  <a:off x="803073" y="2515956"/>
                  <a:ext cx="104096" cy="10409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1" name="Rechteck 110"/>
                <p:cNvSpPr/>
                <p:nvPr/>
              </p:nvSpPr>
              <p:spPr>
                <a:xfrm>
                  <a:off x="799591" y="1344672"/>
                  <a:ext cx="104096" cy="10409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112" name="Gruppieren 111"/>
              <p:cNvGrpSpPr/>
              <p:nvPr/>
            </p:nvGrpSpPr>
            <p:grpSpPr>
              <a:xfrm rot="5400000">
                <a:off x="797850" y="1343446"/>
                <a:ext cx="107578" cy="1275380"/>
                <a:chOff x="799591" y="1344672"/>
                <a:chExt cx="107578" cy="1275380"/>
              </a:xfrm>
            </p:grpSpPr>
            <p:sp>
              <p:nvSpPr>
                <p:cNvPr id="113" name="Rechteck 112"/>
                <p:cNvSpPr/>
                <p:nvPr/>
              </p:nvSpPr>
              <p:spPr>
                <a:xfrm>
                  <a:off x="803073" y="2515956"/>
                  <a:ext cx="104096" cy="10409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4" name="Rechteck 113"/>
                <p:cNvSpPr/>
                <p:nvPr/>
              </p:nvSpPr>
              <p:spPr>
                <a:xfrm>
                  <a:off x="799591" y="1344672"/>
                  <a:ext cx="104096" cy="10409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</p:grpSp>
        <p:grpSp>
          <p:nvGrpSpPr>
            <p:cNvPr id="115" name="Gruppieren 114"/>
            <p:cNvGrpSpPr/>
            <p:nvPr/>
          </p:nvGrpSpPr>
          <p:grpSpPr>
            <a:xfrm rot="2700000">
              <a:off x="214356" y="1344672"/>
              <a:ext cx="1275380" cy="1275380"/>
              <a:chOff x="213949" y="1344672"/>
              <a:chExt cx="1275380" cy="1275380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116" name="Gruppieren 115"/>
              <p:cNvGrpSpPr/>
              <p:nvPr/>
            </p:nvGrpSpPr>
            <p:grpSpPr>
              <a:xfrm>
                <a:off x="799591" y="1344672"/>
                <a:ext cx="107578" cy="1275380"/>
                <a:chOff x="799591" y="1344672"/>
                <a:chExt cx="107578" cy="1275380"/>
              </a:xfrm>
              <a:grpFill/>
            </p:grpSpPr>
            <p:sp>
              <p:nvSpPr>
                <p:cNvPr id="120" name="Rechteck 119"/>
                <p:cNvSpPr/>
                <p:nvPr/>
              </p:nvSpPr>
              <p:spPr>
                <a:xfrm>
                  <a:off x="803073" y="2515956"/>
                  <a:ext cx="104096" cy="1040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21" name="Rechteck 120"/>
                <p:cNvSpPr/>
                <p:nvPr/>
              </p:nvSpPr>
              <p:spPr>
                <a:xfrm>
                  <a:off x="799591" y="1344672"/>
                  <a:ext cx="104096" cy="1040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117" name="Gruppieren 116"/>
              <p:cNvGrpSpPr/>
              <p:nvPr/>
            </p:nvGrpSpPr>
            <p:grpSpPr>
              <a:xfrm rot="5400000">
                <a:off x="797850" y="1343446"/>
                <a:ext cx="107578" cy="1275380"/>
                <a:chOff x="799591" y="1344672"/>
                <a:chExt cx="107578" cy="1275380"/>
              </a:xfrm>
              <a:grpFill/>
            </p:grpSpPr>
            <p:sp>
              <p:nvSpPr>
                <p:cNvPr id="118" name="Rechteck 117"/>
                <p:cNvSpPr/>
                <p:nvPr/>
              </p:nvSpPr>
              <p:spPr>
                <a:xfrm>
                  <a:off x="803073" y="2515956"/>
                  <a:ext cx="104096" cy="1040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9" name="Rechteck 118"/>
                <p:cNvSpPr/>
                <p:nvPr/>
              </p:nvSpPr>
              <p:spPr>
                <a:xfrm>
                  <a:off x="799591" y="1344672"/>
                  <a:ext cx="104096" cy="1040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</p:grpSp>
      </p:grpSp>
      <p:sp>
        <p:nvSpPr>
          <p:cNvPr id="94" name="Wolke 93"/>
          <p:cNvSpPr/>
          <p:nvPr/>
        </p:nvSpPr>
        <p:spPr>
          <a:xfrm>
            <a:off x="8718470" y="437961"/>
            <a:ext cx="5848568" cy="1706316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Wolke 92"/>
          <p:cNvSpPr/>
          <p:nvPr/>
        </p:nvSpPr>
        <p:spPr>
          <a:xfrm>
            <a:off x="8197677" y="5007481"/>
            <a:ext cx="5703740" cy="168951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Wolke 89"/>
          <p:cNvSpPr/>
          <p:nvPr/>
        </p:nvSpPr>
        <p:spPr>
          <a:xfrm>
            <a:off x="-253621" y="2212928"/>
            <a:ext cx="7496648" cy="469499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zzzzzz</a:t>
            </a:r>
            <a:endParaRPr lang="de-CH" dirty="0"/>
          </a:p>
        </p:txBody>
      </p:sp>
      <p:sp>
        <p:nvSpPr>
          <p:cNvPr id="88" name="Rechteck 87"/>
          <p:cNvSpPr/>
          <p:nvPr/>
        </p:nvSpPr>
        <p:spPr>
          <a:xfrm>
            <a:off x="-335280" y="-213360"/>
            <a:ext cx="12694888" cy="1402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756423" y="3503607"/>
            <a:ext cx="102242" cy="10568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/>
          <p:cNvSpPr/>
          <p:nvPr/>
        </p:nvSpPr>
        <p:spPr>
          <a:xfrm>
            <a:off x="467730" y="4305782"/>
            <a:ext cx="288694" cy="1483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9785110" y="2916820"/>
            <a:ext cx="1215118" cy="15373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/>
          <p:cNvSpPr/>
          <p:nvPr/>
        </p:nvSpPr>
        <p:spPr>
          <a:xfrm>
            <a:off x="10331385" y="2662740"/>
            <a:ext cx="600759" cy="236401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0" y="5660020"/>
            <a:ext cx="12192000" cy="1197979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rapezoid 4"/>
          <p:cNvSpPr/>
          <p:nvPr/>
        </p:nvSpPr>
        <p:spPr>
          <a:xfrm rot="10800000">
            <a:off x="379785" y="4461139"/>
            <a:ext cx="10866049" cy="599440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Trapezoid 5"/>
          <p:cNvSpPr/>
          <p:nvPr/>
        </p:nvSpPr>
        <p:spPr>
          <a:xfrm rot="10800000">
            <a:off x="527685" y="5060580"/>
            <a:ext cx="10568289" cy="599440"/>
          </a:xfrm>
          <a:prstGeom prst="trapezoid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11644131" y="4461139"/>
            <a:ext cx="715477" cy="1190970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/>
          <p:cNvSpPr/>
          <p:nvPr/>
        </p:nvSpPr>
        <p:spPr>
          <a:xfrm>
            <a:off x="9949422" y="2426570"/>
            <a:ext cx="381963" cy="48324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>
            <a:off x="9785110" y="3078189"/>
            <a:ext cx="903966" cy="1383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>
            <a:off x="9785110" y="3377907"/>
            <a:ext cx="486136" cy="1257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>
            <a:off x="10774632" y="3377907"/>
            <a:ext cx="157512" cy="137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/>
          <p:cNvSpPr/>
          <p:nvPr/>
        </p:nvSpPr>
        <p:spPr>
          <a:xfrm>
            <a:off x="10774632" y="3769888"/>
            <a:ext cx="157512" cy="137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10395395" y="3769888"/>
            <a:ext cx="157512" cy="137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>
            <a:off x="9949422" y="3792748"/>
            <a:ext cx="157512" cy="137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/>
          <p:cNvSpPr/>
          <p:nvPr/>
        </p:nvSpPr>
        <p:spPr>
          <a:xfrm>
            <a:off x="10638564" y="2433418"/>
            <a:ext cx="136068" cy="20456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/>
          <p:cNvSpPr/>
          <p:nvPr/>
        </p:nvSpPr>
        <p:spPr>
          <a:xfrm>
            <a:off x="9738216" y="5501945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/>
          <p:cNvSpPr/>
          <p:nvPr/>
        </p:nvSpPr>
        <p:spPr>
          <a:xfrm>
            <a:off x="9738216" y="5349453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9734310" y="4714578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 25"/>
          <p:cNvSpPr/>
          <p:nvPr/>
        </p:nvSpPr>
        <p:spPr>
          <a:xfrm>
            <a:off x="9734310" y="4874598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Rechteck 26"/>
          <p:cNvSpPr/>
          <p:nvPr/>
        </p:nvSpPr>
        <p:spPr>
          <a:xfrm>
            <a:off x="9734310" y="5032606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Rechteck 27"/>
          <p:cNvSpPr/>
          <p:nvPr/>
        </p:nvSpPr>
        <p:spPr>
          <a:xfrm>
            <a:off x="9738216" y="5190614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 28"/>
          <p:cNvSpPr/>
          <p:nvPr/>
        </p:nvSpPr>
        <p:spPr>
          <a:xfrm>
            <a:off x="9734310" y="4562086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hteck 30"/>
          <p:cNvSpPr/>
          <p:nvPr/>
        </p:nvSpPr>
        <p:spPr>
          <a:xfrm>
            <a:off x="920736" y="3448377"/>
            <a:ext cx="975360" cy="9753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1</a:t>
            </a:r>
            <a:endParaRPr lang="de-CH" sz="4400" dirty="0"/>
          </a:p>
        </p:txBody>
      </p:sp>
      <p:sp>
        <p:nvSpPr>
          <p:cNvPr id="34" name="Rechteck 33"/>
          <p:cNvSpPr/>
          <p:nvPr/>
        </p:nvSpPr>
        <p:spPr>
          <a:xfrm>
            <a:off x="3870420" y="3448363"/>
            <a:ext cx="292608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283F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3</a:t>
            </a:r>
            <a:endParaRPr lang="de-CH" sz="4400" dirty="0"/>
          </a:p>
        </p:txBody>
      </p:sp>
      <p:sp>
        <p:nvSpPr>
          <p:cNvPr id="35" name="Rechteck 34"/>
          <p:cNvSpPr/>
          <p:nvPr/>
        </p:nvSpPr>
        <p:spPr>
          <a:xfrm>
            <a:off x="1930223" y="3448377"/>
            <a:ext cx="1910790" cy="975360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8</a:t>
            </a:r>
            <a:endParaRPr lang="de-CH" sz="4400" dirty="0"/>
          </a:p>
        </p:txBody>
      </p:sp>
      <p:sp>
        <p:nvSpPr>
          <p:cNvPr id="37" name="Rechteck 36"/>
          <p:cNvSpPr/>
          <p:nvPr/>
        </p:nvSpPr>
        <p:spPr>
          <a:xfrm>
            <a:off x="8723487" y="3458985"/>
            <a:ext cx="975360" cy="975360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4</a:t>
            </a:r>
            <a:endParaRPr lang="de-CH" sz="4400" dirty="0"/>
          </a:p>
        </p:txBody>
      </p:sp>
      <p:sp>
        <p:nvSpPr>
          <p:cNvPr id="38" name="Rechteck 37"/>
          <p:cNvSpPr/>
          <p:nvPr/>
        </p:nvSpPr>
        <p:spPr>
          <a:xfrm>
            <a:off x="920736" y="2450506"/>
            <a:ext cx="1910790" cy="975360"/>
          </a:xfrm>
          <a:prstGeom prst="rect">
            <a:avLst/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4</a:t>
            </a:r>
            <a:endParaRPr lang="de-CH" sz="4400" dirty="0"/>
          </a:p>
        </p:txBody>
      </p:sp>
      <p:grpSp>
        <p:nvGrpSpPr>
          <p:cNvPr id="75" name="Gruppieren 74"/>
          <p:cNvGrpSpPr/>
          <p:nvPr/>
        </p:nvGrpSpPr>
        <p:grpSpPr>
          <a:xfrm>
            <a:off x="-111760" y="308558"/>
            <a:ext cx="11999686" cy="560078"/>
            <a:chOff x="-111760" y="135760"/>
            <a:chExt cx="11999686" cy="732457"/>
          </a:xfrm>
        </p:grpSpPr>
        <p:sp>
          <p:nvSpPr>
            <p:cNvPr id="42" name="Rechteck 41"/>
            <p:cNvSpPr/>
            <p:nvPr/>
          </p:nvSpPr>
          <p:spPr>
            <a:xfrm>
              <a:off x="-111760" y="135760"/>
              <a:ext cx="11999686" cy="92369"/>
            </a:xfrm>
            <a:prstGeom prst="rect">
              <a:avLst/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-111760" y="772165"/>
              <a:ext cx="11999686" cy="96052"/>
            </a:xfrm>
            <a:prstGeom prst="rect">
              <a:avLst/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107151" y="193393"/>
            <a:ext cx="11264652" cy="790408"/>
            <a:chOff x="107151" y="48934"/>
            <a:chExt cx="11264652" cy="938793"/>
          </a:xfrm>
        </p:grpSpPr>
        <p:sp>
          <p:nvSpPr>
            <p:cNvPr id="44" name="Rechteck 43"/>
            <p:cNvSpPr/>
            <p:nvPr/>
          </p:nvSpPr>
          <p:spPr>
            <a:xfrm rot="5400000">
              <a:off x="-249616" y="405703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/>
            <p:cNvSpPr/>
            <p:nvPr/>
          </p:nvSpPr>
          <p:spPr>
            <a:xfrm rot="5400000">
              <a:off x="161865" y="405702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Rechteck 46"/>
            <p:cNvSpPr/>
            <p:nvPr/>
          </p:nvSpPr>
          <p:spPr>
            <a:xfrm rot="5400000">
              <a:off x="570639" y="405702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Rechteck 47"/>
            <p:cNvSpPr/>
            <p:nvPr/>
          </p:nvSpPr>
          <p:spPr>
            <a:xfrm rot="5400000">
              <a:off x="982120" y="405701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Rechteck 48"/>
            <p:cNvSpPr/>
            <p:nvPr/>
          </p:nvSpPr>
          <p:spPr>
            <a:xfrm rot="5400000">
              <a:off x="1390894" y="411494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Rechteck 49"/>
            <p:cNvSpPr/>
            <p:nvPr/>
          </p:nvSpPr>
          <p:spPr>
            <a:xfrm rot="5400000">
              <a:off x="1802375" y="411493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Rechteck 50"/>
            <p:cNvSpPr/>
            <p:nvPr/>
          </p:nvSpPr>
          <p:spPr>
            <a:xfrm rot="5400000">
              <a:off x="2211149" y="411493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" name="Rechteck 51"/>
            <p:cNvSpPr/>
            <p:nvPr/>
          </p:nvSpPr>
          <p:spPr>
            <a:xfrm rot="5400000">
              <a:off x="2622630" y="411492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3" name="Rechteck 52"/>
            <p:cNvSpPr/>
            <p:nvPr/>
          </p:nvSpPr>
          <p:spPr>
            <a:xfrm rot="5400000">
              <a:off x="3031403" y="421198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Rechteck 53"/>
            <p:cNvSpPr/>
            <p:nvPr/>
          </p:nvSpPr>
          <p:spPr>
            <a:xfrm rot="5400000">
              <a:off x="3442884" y="421197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/>
            <p:cNvSpPr/>
            <p:nvPr/>
          </p:nvSpPr>
          <p:spPr>
            <a:xfrm rot="5400000">
              <a:off x="3851658" y="421197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Rechteck 55"/>
            <p:cNvSpPr/>
            <p:nvPr/>
          </p:nvSpPr>
          <p:spPr>
            <a:xfrm rot="5400000">
              <a:off x="4263139" y="421196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Rechteck 56"/>
            <p:cNvSpPr/>
            <p:nvPr/>
          </p:nvSpPr>
          <p:spPr>
            <a:xfrm rot="5400000">
              <a:off x="4671913" y="426989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8" name="Rechteck 57"/>
            <p:cNvSpPr/>
            <p:nvPr/>
          </p:nvSpPr>
          <p:spPr>
            <a:xfrm rot="5400000">
              <a:off x="5083394" y="426988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Rechteck 58"/>
            <p:cNvSpPr/>
            <p:nvPr/>
          </p:nvSpPr>
          <p:spPr>
            <a:xfrm rot="5400000">
              <a:off x="5492168" y="426988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0" name="Rechteck 59"/>
            <p:cNvSpPr/>
            <p:nvPr/>
          </p:nvSpPr>
          <p:spPr>
            <a:xfrm rot="5400000">
              <a:off x="5903649" y="426987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Rechteck 60"/>
            <p:cNvSpPr/>
            <p:nvPr/>
          </p:nvSpPr>
          <p:spPr>
            <a:xfrm rot="5400000">
              <a:off x="6312421" y="421196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2" name="Rechteck 61"/>
            <p:cNvSpPr/>
            <p:nvPr/>
          </p:nvSpPr>
          <p:spPr>
            <a:xfrm rot="5400000">
              <a:off x="6723902" y="421195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3" name="Rechteck 62"/>
            <p:cNvSpPr/>
            <p:nvPr/>
          </p:nvSpPr>
          <p:spPr>
            <a:xfrm rot="5400000">
              <a:off x="7132676" y="421195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Rechteck 63"/>
            <p:cNvSpPr/>
            <p:nvPr/>
          </p:nvSpPr>
          <p:spPr>
            <a:xfrm rot="5400000">
              <a:off x="7544157" y="421194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5" name="Rechteck 64"/>
            <p:cNvSpPr/>
            <p:nvPr/>
          </p:nvSpPr>
          <p:spPr>
            <a:xfrm rot="5400000">
              <a:off x="7952931" y="426987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Rechteck 65"/>
            <p:cNvSpPr/>
            <p:nvPr/>
          </p:nvSpPr>
          <p:spPr>
            <a:xfrm rot="5400000">
              <a:off x="8364412" y="426986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7" name="Rechteck 66"/>
            <p:cNvSpPr/>
            <p:nvPr/>
          </p:nvSpPr>
          <p:spPr>
            <a:xfrm rot="5400000">
              <a:off x="8773186" y="426986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hteck 67"/>
            <p:cNvSpPr/>
            <p:nvPr/>
          </p:nvSpPr>
          <p:spPr>
            <a:xfrm rot="5400000">
              <a:off x="9184667" y="426985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Rechteck 68"/>
            <p:cNvSpPr/>
            <p:nvPr/>
          </p:nvSpPr>
          <p:spPr>
            <a:xfrm rot="5400000">
              <a:off x="9593438" y="432598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Rechteck 69"/>
            <p:cNvSpPr/>
            <p:nvPr/>
          </p:nvSpPr>
          <p:spPr>
            <a:xfrm rot="5400000">
              <a:off x="10002212" y="438391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Rechteck 70"/>
            <p:cNvSpPr/>
            <p:nvPr/>
          </p:nvSpPr>
          <p:spPr>
            <a:xfrm rot="5400000">
              <a:off x="10413693" y="438390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Rechteck 71"/>
            <p:cNvSpPr/>
            <p:nvPr/>
          </p:nvSpPr>
          <p:spPr>
            <a:xfrm rot="5400000">
              <a:off x="10822467" y="438390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11269970" y="5400"/>
            <a:ext cx="1030874" cy="1166395"/>
            <a:chOff x="11290367" y="0"/>
            <a:chExt cx="1030874" cy="1166395"/>
          </a:xfrm>
          <a:solidFill>
            <a:schemeClr val="bg1">
              <a:lumMod val="50000"/>
            </a:schemeClr>
          </a:solidFill>
        </p:grpSpPr>
        <p:sp>
          <p:nvSpPr>
            <p:cNvPr id="76" name="Rechteck 75"/>
            <p:cNvSpPr/>
            <p:nvPr/>
          </p:nvSpPr>
          <p:spPr>
            <a:xfrm>
              <a:off x="11290367" y="787434"/>
              <a:ext cx="160836" cy="378961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11468739" y="910184"/>
              <a:ext cx="339787" cy="12814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9" name="Rechteck 78"/>
            <p:cNvSpPr/>
            <p:nvPr/>
          </p:nvSpPr>
          <p:spPr>
            <a:xfrm>
              <a:off x="11290367" y="0"/>
              <a:ext cx="160836" cy="378961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0" name="Rechteck 79"/>
            <p:cNvSpPr/>
            <p:nvPr/>
          </p:nvSpPr>
          <p:spPr>
            <a:xfrm>
              <a:off x="11468739" y="122750"/>
              <a:ext cx="339787" cy="12814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11836572" y="0"/>
              <a:ext cx="198744" cy="1166395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12034137" y="244471"/>
              <a:ext cx="285057" cy="241077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Rechteck 82"/>
            <p:cNvSpPr/>
            <p:nvPr/>
          </p:nvSpPr>
          <p:spPr>
            <a:xfrm>
              <a:off x="12036184" y="705433"/>
              <a:ext cx="285057" cy="241077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9" name="Rechteck 38"/>
          <p:cNvSpPr/>
          <p:nvPr/>
        </p:nvSpPr>
        <p:spPr>
          <a:xfrm>
            <a:off x="4354658" y="100917"/>
            <a:ext cx="1910790" cy="9753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2</a:t>
            </a:r>
            <a:endParaRPr lang="de-CH" sz="4400" dirty="0"/>
          </a:p>
        </p:txBody>
      </p:sp>
      <p:sp>
        <p:nvSpPr>
          <p:cNvPr id="40" name="Rechteck 39"/>
          <p:cNvSpPr/>
          <p:nvPr/>
        </p:nvSpPr>
        <p:spPr>
          <a:xfrm>
            <a:off x="41670" y="100917"/>
            <a:ext cx="2926080" cy="975360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6</a:t>
            </a:r>
            <a:endParaRPr lang="de-CH" sz="4400" dirty="0"/>
          </a:p>
        </p:txBody>
      </p:sp>
      <p:sp>
        <p:nvSpPr>
          <p:cNvPr id="41" name="Rechteck 40"/>
          <p:cNvSpPr/>
          <p:nvPr/>
        </p:nvSpPr>
        <p:spPr>
          <a:xfrm>
            <a:off x="3173524" y="100917"/>
            <a:ext cx="975360" cy="975360"/>
          </a:xfrm>
          <a:prstGeom prst="rect">
            <a:avLst/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9</a:t>
            </a:r>
            <a:endParaRPr lang="de-CH" sz="4400" dirty="0"/>
          </a:p>
        </p:txBody>
      </p:sp>
      <p:sp>
        <p:nvSpPr>
          <p:cNvPr id="85" name="Ellipse 84"/>
          <p:cNvSpPr/>
          <p:nvPr/>
        </p:nvSpPr>
        <p:spPr>
          <a:xfrm>
            <a:off x="2984593" y="504202"/>
            <a:ext cx="171233" cy="1687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7" name="Ellipse 86"/>
          <p:cNvSpPr/>
          <p:nvPr/>
        </p:nvSpPr>
        <p:spPr>
          <a:xfrm>
            <a:off x="4157036" y="504202"/>
            <a:ext cx="171233" cy="1687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9" name="Rechteck 88"/>
          <p:cNvSpPr/>
          <p:nvPr/>
        </p:nvSpPr>
        <p:spPr>
          <a:xfrm>
            <a:off x="3877534" y="2433321"/>
            <a:ext cx="1910790" cy="97536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Rechteck 85"/>
          <p:cNvSpPr/>
          <p:nvPr/>
        </p:nvSpPr>
        <p:spPr>
          <a:xfrm>
            <a:off x="11737665" y="1310549"/>
            <a:ext cx="315054" cy="315054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dirty="0"/>
          </a:p>
        </p:txBody>
      </p:sp>
      <p:sp>
        <p:nvSpPr>
          <p:cNvPr id="91" name="Rechteck 90"/>
          <p:cNvSpPr/>
          <p:nvPr/>
        </p:nvSpPr>
        <p:spPr>
          <a:xfrm>
            <a:off x="11275517" y="1310549"/>
            <a:ext cx="315054" cy="315054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dirty="0"/>
          </a:p>
        </p:txBody>
      </p:sp>
      <p:sp>
        <p:nvSpPr>
          <p:cNvPr id="92" name="Rechteck 91"/>
          <p:cNvSpPr/>
          <p:nvPr/>
        </p:nvSpPr>
        <p:spPr>
          <a:xfrm>
            <a:off x="10805502" y="1310549"/>
            <a:ext cx="315054" cy="315054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8383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HAL9000</dc:creator>
  <cp:lastModifiedBy>HAL9000</cp:lastModifiedBy>
  <cp:revision>15</cp:revision>
  <dcterms:created xsi:type="dcterms:W3CDTF">2014-09-24T20:08:59Z</dcterms:created>
  <dcterms:modified xsi:type="dcterms:W3CDTF">2014-09-26T19:06:44Z</dcterms:modified>
</cp:coreProperties>
</file>