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91" autoAdjust="0"/>
  </p:normalViewPr>
  <p:slideViewPr>
    <p:cSldViewPr>
      <p:cViewPr>
        <p:scale>
          <a:sx n="66" d="100"/>
          <a:sy n="66" d="100"/>
        </p:scale>
        <p:origin x="-2344" y="-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20/10/14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20/10/14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66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20/10/14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4" Type="http://schemas.openxmlformats.org/officeDocument/2006/relationships/hyperlink" Target="http://www.badlogicgames.com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gdx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9" y="2985760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Keine Zugriffe auf das Userdaten</a:t>
            </a:r>
          </a:p>
          <a:p>
            <a:r>
              <a:rPr lang="de-CH" dirty="0"/>
              <a:t>Spiel innerhalb von 5min verstehen</a:t>
            </a:r>
          </a:p>
          <a:p>
            <a:r>
              <a:rPr lang="de-CH" dirty="0"/>
              <a:t>10s Ladezeit</a:t>
            </a:r>
          </a:p>
          <a:p>
            <a:r>
              <a:rPr lang="de-CH" dirty="0"/>
              <a:t>Weniger als 10MB </a:t>
            </a:r>
            <a:r>
              <a:rPr lang="de-CH" dirty="0" smtClean="0"/>
              <a:t>Speicherplatz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Betriebssystem</a:t>
            </a:r>
          </a:p>
          <a:p>
            <a:r>
              <a:rPr lang="de-CH" dirty="0"/>
              <a:t>SDK</a:t>
            </a:r>
          </a:p>
          <a:p>
            <a:pPr lvl="1"/>
            <a:r>
              <a:rPr lang="de-CH" dirty="0"/>
              <a:t>Debugger</a:t>
            </a:r>
          </a:p>
          <a:p>
            <a:pPr lvl="1"/>
            <a:r>
              <a:rPr lang="de-CH" dirty="0"/>
              <a:t>Libraries</a:t>
            </a:r>
          </a:p>
          <a:p>
            <a:pPr lvl="1"/>
            <a:r>
              <a:rPr lang="de-CH" dirty="0"/>
              <a:t>Emulatoren</a:t>
            </a:r>
          </a:p>
          <a:p>
            <a:r>
              <a:rPr lang="de-CH" dirty="0" err="1"/>
              <a:t>developer.android.com</a:t>
            </a:r>
            <a:endParaRPr lang="de-CH" dirty="0"/>
          </a:p>
          <a:p>
            <a:pPr lvl="1"/>
            <a:r>
              <a:rPr lang="de-CH" dirty="0"/>
              <a:t>Installation</a:t>
            </a:r>
          </a:p>
          <a:p>
            <a:pPr lvl="1"/>
            <a:r>
              <a:rPr lang="de-CH" dirty="0" err="1"/>
              <a:t>Tutorials</a:t>
            </a:r>
            <a:endParaRPr lang="de-CH" dirty="0"/>
          </a:p>
          <a:p>
            <a:endParaRPr lang="de-CH" dirty="0"/>
          </a:p>
        </p:txBody>
      </p:sp>
      <p:pic>
        <p:nvPicPr>
          <p:cNvPr id="4" name="Bild 3" descr="Android_robo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301208"/>
            <a:ext cx="835496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75" y="1252428"/>
            <a:ext cx="5041650" cy="55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147</Words>
  <Application>Microsoft Macintosh PowerPoint</Application>
  <PresentationFormat>Bildschirmpräsentation (4:3)</PresentationFormat>
  <Paragraphs>52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PowerPoint-Präsentation</vt:lpstr>
      <vt:lpstr>libGDX</vt:lpstr>
      <vt:lpstr>libGDX</vt:lpstr>
      <vt:lpstr>libGDX</vt:lpstr>
      <vt:lpstr>Zusätzliche Specs</vt:lpstr>
      <vt:lpstr>Android</vt:lpstr>
      <vt:lpstr>Fragen?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Clemens</cp:lastModifiedBy>
  <cp:revision>56</cp:revision>
  <dcterms:created xsi:type="dcterms:W3CDTF">2014-09-25T19:22:12Z</dcterms:created>
  <dcterms:modified xsi:type="dcterms:W3CDTF">2014-10-20T15:38:24Z</dcterms:modified>
</cp:coreProperties>
</file>