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6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27.09.2014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27.09.2014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27.09.2014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1010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27.09.2014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27.09.2014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27.09.2014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27.09.2014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27.09.2014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27.09.2014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27.09.2014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27.09.2014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114663"/>
            <a:ext cx="7691120" cy="1154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Projektskizze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Projektidee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r>
              <a:rPr lang="de-CH" dirty="0" smtClean="0"/>
              <a:t>Mobile Applikation</a:t>
            </a:r>
          </a:p>
          <a:p>
            <a:r>
              <a:rPr lang="de-CH" dirty="0" smtClean="0"/>
              <a:t>Spiel</a:t>
            </a:r>
          </a:p>
          <a:p>
            <a:r>
              <a:rPr lang="de-CH" dirty="0" smtClean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0946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Anwendungsfall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</a:t>
            </a:r>
          </a:p>
          <a:p>
            <a:r>
              <a:rPr lang="de-CH" dirty="0" smtClean="0"/>
              <a:t>Ablauf</a:t>
            </a:r>
          </a:p>
          <a:p>
            <a:r>
              <a:rPr lang="de-CH" dirty="0" smtClean="0"/>
              <a:t>Ende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Anforderungen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10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Ressourcen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Projektablauf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Kundennutzung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Wirtschaftlichkeit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23</Words>
  <Application>Microsoft Office PowerPoint</Application>
  <PresentationFormat>Bildschirmpräsentation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Wingdings</vt:lpstr>
      <vt:lpstr>Perspective</vt:lpstr>
      <vt:lpstr>Projektskizze Docker</vt:lpstr>
      <vt:lpstr>Projektidee</vt:lpstr>
      <vt:lpstr>Anwendungsfall</vt:lpstr>
      <vt:lpstr>Anforderungen</vt:lpstr>
      <vt:lpstr>Ressourcen</vt:lpstr>
      <vt:lpstr>Projektablauf</vt:lpstr>
      <vt:lpstr>Risiken</vt:lpstr>
      <vt:lpstr>Kundennutzung</vt:lpstr>
      <vt:lpstr>Wirtschaftlichkeit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HAL9000</cp:lastModifiedBy>
  <cp:revision>4</cp:revision>
  <dcterms:created xsi:type="dcterms:W3CDTF">2014-09-25T19:22:12Z</dcterms:created>
  <dcterms:modified xsi:type="dcterms:W3CDTF">2014-09-27T09:31:10Z</dcterms:modified>
</cp:coreProperties>
</file>