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67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>
        <p:scale>
          <a:sx n="150" d="100"/>
          <a:sy n="150" d="100"/>
        </p:scale>
        <p:origin x="-600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15.11.2014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15.11.2014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</a:t>
            </a:r>
            <a:r>
              <a:rPr lang="de-CH" dirty="0" err="1" smtClean="0"/>
              <a:t>mischeln</a:t>
            </a:r>
            <a:endParaRPr lang="de-CH" dirty="0" smtClean="0"/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</a:t>
            </a:r>
            <a:r>
              <a:rPr lang="de-CH" sz="2400" dirty="0" smtClean="0">
                <a:sym typeface="Wingdings" panose="05000000000000000000" pitchFamily="2" charset="2"/>
              </a:rPr>
              <a:t>links</a:t>
            </a:r>
            <a:endParaRPr lang="de-CH" sz="2400" dirty="0" smtClean="0">
              <a:sym typeface="Wingdings" panose="05000000000000000000" pitchFamily="2" charset="2"/>
            </a:endParaRP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</a:t>
            </a:r>
            <a:r>
              <a:rPr lang="de-CH" sz="2400" dirty="0" smtClean="0">
                <a:sym typeface="Wingdings" panose="05000000000000000000" pitchFamily="2" charset="2"/>
              </a:rPr>
              <a:t>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Schiffslänge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436</Words>
  <Application>Microsoft Office PowerPoint</Application>
  <PresentationFormat>On-screen Show (4:3)</PresentationFormat>
  <Paragraphs>284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Fragen?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71</cp:revision>
  <dcterms:created xsi:type="dcterms:W3CDTF">2014-09-25T19:22:12Z</dcterms:created>
  <dcterms:modified xsi:type="dcterms:W3CDTF">2014-11-15T16:54:35Z</dcterms:modified>
</cp:coreProperties>
</file>