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F19"/>
    <a:srgbClr val="FDC52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7" autoAdjust="0"/>
    <p:restoredTop sz="94660"/>
  </p:normalViewPr>
  <p:slideViewPr>
    <p:cSldViewPr snapToGrid="0">
      <p:cViewPr>
        <p:scale>
          <a:sx n="66" d="100"/>
          <a:sy n="66" d="100"/>
        </p:scale>
        <p:origin x="75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55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5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9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2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2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6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6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77B1-2D1B-4A37-88DE-78BFA2AD584C}" type="datetimeFigureOut">
              <a:rPr lang="de-CH" smtClean="0"/>
              <a:t>27.09.2014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1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6200693" y="915584"/>
            <a:ext cx="3731759" cy="2441014"/>
            <a:chOff x="2688443" y="801642"/>
            <a:chExt cx="3731759" cy="2441014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4000052" y="801642"/>
              <a:ext cx="1096337" cy="1116843"/>
              <a:chOff x="9346903" y="3190240"/>
              <a:chExt cx="1941231" cy="1977540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9346903" y="4970201"/>
                <a:ext cx="1941231" cy="105876"/>
                <a:chOff x="6804179" y="1612321"/>
                <a:chExt cx="1941231" cy="105876"/>
              </a:xfrm>
            </p:grpSpPr>
            <p:sp>
              <p:nvSpPr>
                <p:cNvPr id="150" name="Rechteck 149"/>
                <p:cNvSpPr/>
                <p:nvPr/>
              </p:nvSpPr>
              <p:spPr>
                <a:xfrm rot="18000000">
                  <a:off x="8188940" y="1155076"/>
                  <a:ext cx="99225" cy="1013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sp>
              <p:nvSpPr>
                <p:cNvPr id="151" name="Rechteck 150"/>
                <p:cNvSpPr/>
                <p:nvPr/>
              </p:nvSpPr>
              <p:spPr>
                <a:xfrm rot="3600000">
                  <a:off x="7261424" y="1161727"/>
                  <a:ext cx="99225" cy="1013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</p:grpSp>
          <p:grpSp>
            <p:nvGrpSpPr>
              <p:cNvPr id="145" name="Gruppieren 144"/>
              <p:cNvGrpSpPr/>
              <p:nvPr/>
            </p:nvGrpSpPr>
            <p:grpSpPr>
              <a:xfrm>
                <a:off x="9964417" y="3190240"/>
                <a:ext cx="706205" cy="1977540"/>
                <a:chOff x="9964417" y="3190240"/>
                <a:chExt cx="706205" cy="1977540"/>
              </a:xfrm>
            </p:grpSpPr>
            <p:sp>
              <p:nvSpPr>
                <p:cNvPr id="146" name="Rechteck 145"/>
                <p:cNvSpPr/>
                <p:nvPr/>
              </p:nvSpPr>
              <p:spPr>
                <a:xfrm>
                  <a:off x="10248649" y="4232022"/>
                  <a:ext cx="137743" cy="27295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sp>
              <p:nvSpPr>
                <p:cNvPr id="147" name="Trapezoid 146"/>
                <p:cNvSpPr/>
                <p:nvPr/>
              </p:nvSpPr>
              <p:spPr>
                <a:xfrm>
                  <a:off x="10086339" y="4504977"/>
                  <a:ext cx="467360" cy="662803"/>
                </a:xfrm>
                <a:prstGeom prst="trapezoid">
                  <a:avLst/>
                </a:prstGeom>
                <a:solidFill>
                  <a:srgbClr val="FDC527"/>
                </a:solidFill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sp>
              <p:nvSpPr>
                <p:cNvPr id="148" name="Trapezoid 147"/>
                <p:cNvSpPr/>
                <p:nvPr/>
              </p:nvSpPr>
              <p:spPr>
                <a:xfrm flipV="1">
                  <a:off x="9964417" y="3978022"/>
                  <a:ext cx="706205" cy="254000"/>
                </a:xfrm>
                <a:prstGeom prst="trapezoid">
                  <a:avLst/>
                </a:prstGeom>
                <a:solidFill>
                  <a:srgbClr val="FDC527"/>
                </a:solidFill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cxnSp>
              <p:nvCxnSpPr>
                <p:cNvPr id="149" name="Gerader Verbinder 148"/>
                <p:cNvCxnSpPr>
                  <a:stCxn id="148" idx="2"/>
                </p:cNvCxnSpPr>
                <p:nvPr/>
              </p:nvCxnSpPr>
              <p:spPr>
                <a:xfrm flipV="1">
                  <a:off x="10317520" y="3190240"/>
                  <a:ext cx="8600" cy="787782"/>
                </a:xfrm>
                <a:prstGeom prst="line">
                  <a:avLst/>
                </a:prstGeom>
                <a:ln w="762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Rechteck 151"/>
            <p:cNvSpPr/>
            <p:nvPr/>
          </p:nvSpPr>
          <p:spPr>
            <a:xfrm>
              <a:off x="2688443" y="1922241"/>
              <a:ext cx="3731759" cy="345056"/>
            </a:xfrm>
            <a:prstGeom prst="rect">
              <a:avLst/>
            </a:prstGeom>
            <a:solidFill>
              <a:srgbClr val="FDC527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3592826" y="2267296"/>
              <a:ext cx="1910790" cy="97536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4400" dirty="0"/>
                <a:t>4</a:t>
              </a:r>
              <a:endParaRPr lang="de-CH" sz="4400" dirty="0"/>
            </a:p>
          </p:txBody>
        </p:sp>
        <p:sp>
          <p:nvSpPr>
            <p:cNvPr id="154" name="Gleichschenkliges Dreieck 153"/>
            <p:cNvSpPr/>
            <p:nvPr/>
          </p:nvSpPr>
          <p:spPr>
            <a:xfrm rot="5400000">
              <a:off x="5407346" y="2399538"/>
              <a:ext cx="443973" cy="179490"/>
            </a:xfrm>
            <a:prstGeom prst="triangle">
              <a:avLst>
                <a:gd name="adj" fmla="val 0"/>
              </a:avLst>
            </a:prstGeom>
            <a:solidFill>
              <a:srgbClr val="FDC527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155" name="Gleichschenkliges Dreieck 154"/>
            <p:cNvSpPr/>
            <p:nvPr/>
          </p:nvSpPr>
          <p:spPr>
            <a:xfrm rot="5400000" flipV="1">
              <a:off x="3240291" y="2394706"/>
              <a:ext cx="443973" cy="189155"/>
            </a:xfrm>
            <a:prstGeom prst="triangle">
              <a:avLst>
                <a:gd name="adj" fmla="val 0"/>
              </a:avLst>
            </a:prstGeom>
            <a:solidFill>
              <a:srgbClr val="FDC527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94" name="Wolke 93"/>
          <p:cNvSpPr/>
          <p:nvPr/>
        </p:nvSpPr>
        <p:spPr>
          <a:xfrm>
            <a:off x="8718470" y="437961"/>
            <a:ext cx="5848568" cy="170631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Wolke 89"/>
          <p:cNvSpPr/>
          <p:nvPr/>
        </p:nvSpPr>
        <p:spPr>
          <a:xfrm>
            <a:off x="-253621" y="2212928"/>
            <a:ext cx="7496648" cy="469499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zzzzzz</a:t>
            </a:r>
            <a:endParaRPr lang="de-CH" dirty="0"/>
          </a:p>
        </p:txBody>
      </p:sp>
      <p:sp>
        <p:nvSpPr>
          <p:cNvPr id="2" name="Ellipse 1"/>
          <p:cNvSpPr/>
          <p:nvPr/>
        </p:nvSpPr>
        <p:spPr>
          <a:xfrm>
            <a:off x="39453" y="790488"/>
            <a:ext cx="1368553" cy="136855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CH" sz="4400" dirty="0" smtClean="0">
                <a:solidFill>
                  <a:schemeClr val="bg2">
                    <a:lumMod val="25000"/>
                  </a:schemeClr>
                </a:solidFill>
              </a:rPr>
              <a:t>32s</a:t>
            </a:r>
            <a:endParaRPr lang="de-CH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82557" y="837392"/>
            <a:ext cx="1275787" cy="1275380"/>
            <a:chOff x="213949" y="1344672"/>
            <a:chExt cx="1275787" cy="1275380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213949" y="1344672"/>
              <a:ext cx="1275380" cy="1275380"/>
              <a:chOff x="213949" y="1344672"/>
              <a:chExt cx="1275380" cy="1275380"/>
            </a:xfrm>
          </p:grpSpPr>
          <p:grpSp>
            <p:nvGrpSpPr>
              <p:cNvPr id="33" name="Gruppieren 32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</p:grpSpPr>
            <p:sp>
              <p:nvSpPr>
                <p:cNvPr id="32" name="Rechteck 31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1" name="Rechteck 11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2" name="Gruppieren 111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</p:grpSpPr>
            <p:sp>
              <p:nvSpPr>
                <p:cNvPr id="113" name="Rechteck 112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4" name="Rechteck 113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15" name="Gruppieren 114"/>
            <p:cNvGrpSpPr/>
            <p:nvPr/>
          </p:nvGrpSpPr>
          <p:grpSpPr>
            <a:xfrm rot="2700000">
              <a:off x="214356" y="1344672"/>
              <a:ext cx="1275380" cy="1275380"/>
              <a:chOff x="213949" y="1344672"/>
              <a:chExt cx="1275380" cy="1275380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16" name="Gruppieren 115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20" name="Rechteck 119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1" name="Rechteck 12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7" name="Gruppieren 116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18" name="Rechteck 117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</p:grpSp>
      <p:sp>
        <p:nvSpPr>
          <p:cNvPr id="93" name="Wolke 92"/>
          <p:cNvSpPr/>
          <p:nvPr/>
        </p:nvSpPr>
        <p:spPr>
          <a:xfrm>
            <a:off x="8197677" y="5007481"/>
            <a:ext cx="5703740" cy="168951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Rechteck 87"/>
          <p:cNvSpPr/>
          <p:nvPr/>
        </p:nvSpPr>
        <p:spPr>
          <a:xfrm>
            <a:off x="-335280" y="-213360"/>
            <a:ext cx="12694888" cy="1402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756423" y="4042087"/>
            <a:ext cx="102242" cy="10568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467730" y="4844262"/>
            <a:ext cx="288694" cy="1483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9785110" y="3455300"/>
            <a:ext cx="1215118" cy="15373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10331385" y="3201220"/>
            <a:ext cx="600759" cy="2364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0" y="6198501"/>
            <a:ext cx="12192000" cy="6595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 rot="10800000">
            <a:off x="379785" y="4999619"/>
            <a:ext cx="10866049" cy="599440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rapezoid 5"/>
          <p:cNvSpPr/>
          <p:nvPr/>
        </p:nvSpPr>
        <p:spPr>
          <a:xfrm rot="10800000">
            <a:off x="527685" y="5599060"/>
            <a:ext cx="10568289" cy="599440"/>
          </a:xfrm>
          <a:prstGeom prst="trapezoid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1644131" y="4999619"/>
            <a:ext cx="715477" cy="119097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9949422" y="2965050"/>
            <a:ext cx="381963" cy="4832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9785110" y="3616669"/>
            <a:ext cx="903966" cy="1383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9785110" y="3916387"/>
            <a:ext cx="486136" cy="12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774632" y="3916387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10774632" y="430836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10395395" y="430836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9949422" y="433122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10638564" y="2971898"/>
            <a:ext cx="136068" cy="20456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9738216" y="6040425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9738216" y="5887933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9734310" y="5253058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/>
          <p:cNvSpPr/>
          <p:nvPr/>
        </p:nvSpPr>
        <p:spPr>
          <a:xfrm>
            <a:off x="9734310" y="5413078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/>
          <p:cNvSpPr/>
          <p:nvPr/>
        </p:nvSpPr>
        <p:spPr>
          <a:xfrm>
            <a:off x="9734310" y="5571086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/>
          <p:cNvSpPr/>
          <p:nvPr/>
        </p:nvSpPr>
        <p:spPr>
          <a:xfrm>
            <a:off x="9738216" y="5729094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9734310" y="5100566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>
            <a:off x="920736" y="3986857"/>
            <a:ext cx="97536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1</a:t>
            </a:r>
            <a:endParaRPr lang="de-CH" sz="4400" dirty="0"/>
          </a:p>
        </p:txBody>
      </p:sp>
      <p:sp>
        <p:nvSpPr>
          <p:cNvPr id="34" name="Rechteck 33"/>
          <p:cNvSpPr/>
          <p:nvPr/>
        </p:nvSpPr>
        <p:spPr>
          <a:xfrm>
            <a:off x="3870420" y="3986843"/>
            <a:ext cx="292608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83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3</a:t>
            </a:r>
            <a:endParaRPr lang="de-CH" sz="4400" dirty="0"/>
          </a:p>
        </p:txBody>
      </p:sp>
      <p:sp>
        <p:nvSpPr>
          <p:cNvPr id="35" name="Rechteck 34"/>
          <p:cNvSpPr/>
          <p:nvPr/>
        </p:nvSpPr>
        <p:spPr>
          <a:xfrm>
            <a:off x="1930223" y="3986857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8</a:t>
            </a:r>
            <a:endParaRPr lang="de-CH" sz="4400" dirty="0"/>
          </a:p>
        </p:txBody>
      </p:sp>
      <p:sp>
        <p:nvSpPr>
          <p:cNvPr id="37" name="Rechteck 36"/>
          <p:cNvSpPr/>
          <p:nvPr/>
        </p:nvSpPr>
        <p:spPr>
          <a:xfrm>
            <a:off x="8723487" y="3997465"/>
            <a:ext cx="97536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sp>
        <p:nvSpPr>
          <p:cNvPr id="38" name="Rechteck 37"/>
          <p:cNvSpPr/>
          <p:nvPr/>
        </p:nvSpPr>
        <p:spPr>
          <a:xfrm>
            <a:off x="920736" y="2988986"/>
            <a:ext cx="191079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-111760" y="308558"/>
            <a:ext cx="11999686" cy="560078"/>
            <a:chOff x="-111760" y="135760"/>
            <a:chExt cx="11999686" cy="732457"/>
          </a:xfrm>
        </p:grpSpPr>
        <p:sp>
          <p:nvSpPr>
            <p:cNvPr id="42" name="Rechteck 41"/>
            <p:cNvSpPr/>
            <p:nvPr/>
          </p:nvSpPr>
          <p:spPr>
            <a:xfrm>
              <a:off x="-111760" y="135760"/>
              <a:ext cx="11999686" cy="92369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-111760" y="772165"/>
              <a:ext cx="11999686" cy="96052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07151" y="193393"/>
            <a:ext cx="11264652" cy="790408"/>
            <a:chOff x="107151" y="48934"/>
            <a:chExt cx="11264652" cy="938793"/>
          </a:xfrm>
        </p:grpSpPr>
        <p:sp>
          <p:nvSpPr>
            <p:cNvPr id="44" name="Rechteck 43"/>
            <p:cNvSpPr/>
            <p:nvPr/>
          </p:nvSpPr>
          <p:spPr>
            <a:xfrm rot="5400000">
              <a:off x="-249616" y="40570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 rot="5400000">
              <a:off x="161865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/>
            <p:cNvSpPr/>
            <p:nvPr/>
          </p:nvSpPr>
          <p:spPr>
            <a:xfrm rot="5400000">
              <a:off x="570639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/>
            <p:cNvSpPr/>
            <p:nvPr/>
          </p:nvSpPr>
          <p:spPr>
            <a:xfrm rot="5400000">
              <a:off x="982120" y="40570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/>
            <p:cNvSpPr/>
            <p:nvPr/>
          </p:nvSpPr>
          <p:spPr>
            <a:xfrm rot="5400000">
              <a:off x="1390894" y="4114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/>
            <p:cNvSpPr/>
            <p:nvPr/>
          </p:nvSpPr>
          <p:spPr>
            <a:xfrm rot="5400000">
              <a:off x="1802375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/>
            <p:cNvSpPr/>
            <p:nvPr/>
          </p:nvSpPr>
          <p:spPr>
            <a:xfrm rot="5400000">
              <a:off x="2211149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/>
            <p:cNvSpPr/>
            <p:nvPr/>
          </p:nvSpPr>
          <p:spPr>
            <a:xfrm rot="5400000">
              <a:off x="2622630" y="41149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/>
            <p:cNvSpPr/>
            <p:nvPr/>
          </p:nvSpPr>
          <p:spPr>
            <a:xfrm rot="5400000">
              <a:off x="3031403" y="4211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/>
            <p:cNvSpPr/>
            <p:nvPr/>
          </p:nvSpPr>
          <p:spPr>
            <a:xfrm rot="5400000">
              <a:off x="3442884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/>
            <p:cNvSpPr/>
            <p:nvPr/>
          </p:nvSpPr>
          <p:spPr>
            <a:xfrm rot="5400000">
              <a:off x="3851658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/>
            <p:cNvSpPr/>
            <p:nvPr/>
          </p:nvSpPr>
          <p:spPr>
            <a:xfrm rot="5400000">
              <a:off x="4263139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/>
            <p:cNvSpPr/>
            <p:nvPr/>
          </p:nvSpPr>
          <p:spPr>
            <a:xfrm rot="5400000">
              <a:off x="4671913" y="426989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/>
            <p:cNvSpPr/>
            <p:nvPr/>
          </p:nvSpPr>
          <p:spPr>
            <a:xfrm rot="5400000">
              <a:off x="5083394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/>
            <p:cNvSpPr/>
            <p:nvPr/>
          </p:nvSpPr>
          <p:spPr>
            <a:xfrm rot="5400000">
              <a:off x="5492168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/>
            <p:cNvSpPr/>
            <p:nvPr/>
          </p:nvSpPr>
          <p:spPr>
            <a:xfrm rot="5400000">
              <a:off x="5903649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312421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/>
            <p:cNvSpPr/>
            <p:nvPr/>
          </p:nvSpPr>
          <p:spPr>
            <a:xfrm rot="5400000">
              <a:off x="6723902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/>
            <p:cNvSpPr/>
            <p:nvPr/>
          </p:nvSpPr>
          <p:spPr>
            <a:xfrm rot="5400000">
              <a:off x="7132676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/>
            <p:cNvSpPr/>
            <p:nvPr/>
          </p:nvSpPr>
          <p:spPr>
            <a:xfrm rot="5400000">
              <a:off x="7544157" y="4211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/>
            <p:cNvSpPr/>
            <p:nvPr/>
          </p:nvSpPr>
          <p:spPr>
            <a:xfrm rot="5400000">
              <a:off x="7952931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/>
            <p:cNvSpPr/>
            <p:nvPr/>
          </p:nvSpPr>
          <p:spPr>
            <a:xfrm rot="5400000">
              <a:off x="8364412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/>
            <p:cNvSpPr/>
            <p:nvPr/>
          </p:nvSpPr>
          <p:spPr>
            <a:xfrm rot="5400000">
              <a:off x="8773186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/>
            <p:cNvSpPr/>
            <p:nvPr/>
          </p:nvSpPr>
          <p:spPr>
            <a:xfrm rot="5400000">
              <a:off x="9184667" y="42698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/>
            <p:cNvSpPr/>
            <p:nvPr/>
          </p:nvSpPr>
          <p:spPr>
            <a:xfrm rot="5400000">
              <a:off x="9593438" y="4325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/>
            <p:cNvSpPr/>
            <p:nvPr/>
          </p:nvSpPr>
          <p:spPr>
            <a:xfrm rot="5400000">
              <a:off x="10002212" y="43839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/>
            <p:cNvSpPr/>
            <p:nvPr/>
          </p:nvSpPr>
          <p:spPr>
            <a:xfrm rot="5400000">
              <a:off x="10413693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/>
            <p:cNvSpPr/>
            <p:nvPr/>
          </p:nvSpPr>
          <p:spPr>
            <a:xfrm rot="5400000">
              <a:off x="10822467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1269970" y="5400"/>
            <a:ext cx="1030874" cy="1166395"/>
            <a:chOff x="11290367" y="0"/>
            <a:chExt cx="1030874" cy="1166395"/>
          </a:xfrm>
          <a:solidFill>
            <a:schemeClr val="bg1">
              <a:lumMod val="50000"/>
            </a:schemeClr>
          </a:solidFill>
        </p:grpSpPr>
        <p:sp>
          <p:nvSpPr>
            <p:cNvPr id="76" name="Rechteck 75"/>
            <p:cNvSpPr/>
            <p:nvPr/>
          </p:nvSpPr>
          <p:spPr>
            <a:xfrm>
              <a:off x="11290367" y="787434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1468739" y="910184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11290367" y="0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11468739" y="122750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1836572" y="0"/>
              <a:ext cx="198744" cy="1166395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2034137" y="244471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12036184" y="705433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9" name="Rechteck 38"/>
          <p:cNvSpPr/>
          <p:nvPr/>
        </p:nvSpPr>
        <p:spPr>
          <a:xfrm>
            <a:off x="4354658" y="100917"/>
            <a:ext cx="191079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2</a:t>
            </a:r>
            <a:endParaRPr lang="de-CH" sz="4400" dirty="0"/>
          </a:p>
        </p:txBody>
      </p:sp>
      <p:sp>
        <p:nvSpPr>
          <p:cNvPr id="40" name="Rechteck 39"/>
          <p:cNvSpPr/>
          <p:nvPr/>
        </p:nvSpPr>
        <p:spPr>
          <a:xfrm>
            <a:off x="41670" y="100917"/>
            <a:ext cx="292608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6</a:t>
            </a:r>
            <a:endParaRPr lang="de-CH" sz="4400" dirty="0"/>
          </a:p>
        </p:txBody>
      </p:sp>
      <p:sp>
        <p:nvSpPr>
          <p:cNvPr id="41" name="Rechteck 40"/>
          <p:cNvSpPr/>
          <p:nvPr/>
        </p:nvSpPr>
        <p:spPr>
          <a:xfrm>
            <a:off x="3173524" y="100917"/>
            <a:ext cx="97536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9</a:t>
            </a:r>
            <a:endParaRPr lang="de-CH" sz="4400" dirty="0"/>
          </a:p>
        </p:txBody>
      </p:sp>
      <p:sp>
        <p:nvSpPr>
          <p:cNvPr id="85" name="Ellipse 84"/>
          <p:cNvSpPr/>
          <p:nvPr/>
        </p:nvSpPr>
        <p:spPr>
          <a:xfrm>
            <a:off x="2984593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157036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Rechteck 88"/>
          <p:cNvSpPr/>
          <p:nvPr/>
        </p:nvSpPr>
        <p:spPr>
          <a:xfrm>
            <a:off x="3877534" y="2971801"/>
            <a:ext cx="1910790" cy="9753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Rechteck 85"/>
          <p:cNvSpPr/>
          <p:nvPr/>
        </p:nvSpPr>
        <p:spPr>
          <a:xfrm>
            <a:off x="11737665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1" name="Rechteck 90"/>
          <p:cNvSpPr/>
          <p:nvPr/>
        </p:nvSpPr>
        <p:spPr>
          <a:xfrm>
            <a:off x="11275517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2" name="Rechteck 91"/>
          <p:cNvSpPr/>
          <p:nvPr/>
        </p:nvSpPr>
        <p:spPr>
          <a:xfrm>
            <a:off x="10805502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8383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9771850" y="3983821"/>
            <a:ext cx="1096337" cy="1081059"/>
            <a:chOff x="9346903" y="3190240"/>
            <a:chExt cx="1941231" cy="1914179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9346903" y="4970201"/>
              <a:ext cx="1941231" cy="105876"/>
              <a:chOff x="6804179" y="1612321"/>
              <a:chExt cx="1941231" cy="105876"/>
            </a:xfrm>
          </p:grpSpPr>
          <p:sp>
            <p:nvSpPr>
              <p:cNvPr id="35" name="Rechteck 34"/>
              <p:cNvSpPr/>
              <p:nvPr/>
            </p:nvSpPr>
            <p:spPr>
              <a:xfrm rot="18000000">
                <a:off x="8188940" y="1155076"/>
                <a:ext cx="99225" cy="10137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6" name="Rechteck 35"/>
              <p:cNvSpPr/>
              <p:nvPr/>
            </p:nvSpPr>
            <p:spPr>
              <a:xfrm rot="3600000">
                <a:off x="7261424" y="1161727"/>
                <a:ext cx="99225" cy="10137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9964417" y="3190240"/>
              <a:ext cx="706205" cy="1914179"/>
              <a:chOff x="9964417" y="3190240"/>
              <a:chExt cx="706205" cy="1914179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10248649" y="4232022"/>
                <a:ext cx="137743" cy="27295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2" name="Trapezoid 41"/>
              <p:cNvSpPr/>
              <p:nvPr/>
            </p:nvSpPr>
            <p:spPr>
              <a:xfrm>
                <a:off x="10086339" y="4504979"/>
                <a:ext cx="467360" cy="599440"/>
              </a:xfrm>
              <a:prstGeom prst="trapezoid">
                <a:avLst/>
              </a:prstGeom>
              <a:solidFill>
                <a:srgbClr val="FDC527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3" name="Trapezoid 42"/>
              <p:cNvSpPr/>
              <p:nvPr/>
            </p:nvSpPr>
            <p:spPr>
              <a:xfrm flipV="1">
                <a:off x="9964417" y="3978022"/>
                <a:ext cx="706205" cy="254000"/>
              </a:xfrm>
              <a:prstGeom prst="trapezoid">
                <a:avLst/>
              </a:prstGeom>
              <a:solidFill>
                <a:srgbClr val="FDC527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cxnSp>
            <p:nvCxnSpPr>
              <p:cNvPr id="44" name="Gerader Verbinder 43"/>
              <p:cNvCxnSpPr>
                <a:stCxn id="43" idx="2"/>
              </p:cNvCxnSpPr>
              <p:nvPr/>
            </p:nvCxnSpPr>
            <p:spPr>
              <a:xfrm flipV="1">
                <a:off x="10317520" y="3190240"/>
                <a:ext cx="8600" cy="787782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uppieren 30"/>
          <p:cNvGrpSpPr/>
          <p:nvPr/>
        </p:nvGrpSpPr>
        <p:grpSpPr>
          <a:xfrm>
            <a:off x="6773799" y="1576761"/>
            <a:ext cx="1941231" cy="105876"/>
            <a:chOff x="6804179" y="1612321"/>
            <a:chExt cx="1941231" cy="105876"/>
          </a:xfrm>
        </p:grpSpPr>
        <p:sp>
          <p:nvSpPr>
            <p:cNvPr id="30" name="Rechteck 29"/>
            <p:cNvSpPr/>
            <p:nvPr/>
          </p:nvSpPr>
          <p:spPr>
            <a:xfrm rot="18000000">
              <a:off x="8188940" y="1155076"/>
              <a:ext cx="99225" cy="10137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29" name="Rechteck 28"/>
            <p:cNvSpPr/>
            <p:nvPr/>
          </p:nvSpPr>
          <p:spPr>
            <a:xfrm rot="3600000">
              <a:off x="7261424" y="1161727"/>
              <a:ext cx="99225" cy="10137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28" name="Rechteck 27"/>
          <p:cNvSpPr/>
          <p:nvPr/>
        </p:nvSpPr>
        <p:spPr>
          <a:xfrm>
            <a:off x="7675545" y="838582"/>
            <a:ext cx="137743" cy="27295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grpSp>
        <p:nvGrpSpPr>
          <p:cNvPr id="11" name="Gruppieren 10"/>
          <p:cNvGrpSpPr/>
          <p:nvPr/>
        </p:nvGrpSpPr>
        <p:grpSpPr>
          <a:xfrm>
            <a:off x="1364474" y="1883508"/>
            <a:ext cx="3540266" cy="2710596"/>
            <a:chOff x="2715754" y="2391508"/>
            <a:chExt cx="2720224" cy="2710596"/>
          </a:xfrm>
          <a:solidFill>
            <a:schemeClr val="accent4">
              <a:lumMod val="75000"/>
            </a:schemeClr>
          </a:solidFill>
        </p:grpSpPr>
        <p:grpSp>
          <p:nvGrpSpPr>
            <p:cNvPr id="10" name="Gruppieren 9"/>
            <p:cNvGrpSpPr/>
            <p:nvPr/>
          </p:nvGrpSpPr>
          <p:grpSpPr>
            <a:xfrm>
              <a:off x="2715754" y="4059297"/>
              <a:ext cx="2720224" cy="97662"/>
              <a:chOff x="2715754" y="4059297"/>
              <a:chExt cx="2720224" cy="97662"/>
            </a:xfrm>
            <a:grpFill/>
          </p:grpSpPr>
          <p:sp>
            <p:nvSpPr>
              <p:cNvPr id="8" name="Rechteck 7"/>
              <p:cNvSpPr/>
              <p:nvPr/>
            </p:nvSpPr>
            <p:spPr>
              <a:xfrm rot="3600000">
                <a:off x="4031849" y="2752830"/>
                <a:ext cx="97662" cy="2710596"/>
              </a:xfrm>
              <a:prstGeom prst="rect">
                <a:avLst/>
              </a:prstGeom>
              <a:grpFill/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9" name="Rechteck 8"/>
              <p:cNvSpPr/>
              <p:nvPr/>
            </p:nvSpPr>
            <p:spPr>
              <a:xfrm rot="7200000">
                <a:off x="4022221" y="2752830"/>
                <a:ext cx="97662" cy="2710596"/>
              </a:xfrm>
              <a:prstGeom prst="rect">
                <a:avLst/>
              </a:prstGeom>
              <a:grpFill/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5191516" y="2391508"/>
              <a:ext cx="201685" cy="2710596"/>
            </a:xfrm>
            <a:prstGeom prst="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758531" y="2391508"/>
              <a:ext cx="201685" cy="2710596"/>
            </a:xfrm>
            <a:prstGeom prst="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2" name="Rechteck 1"/>
          <p:cNvSpPr/>
          <p:nvPr/>
        </p:nvSpPr>
        <p:spPr>
          <a:xfrm>
            <a:off x="1279661" y="2209321"/>
            <a:ext cx="3731759" cy="345056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3" name="Rechteck 2"/>
          <p:cNvSpPr/>
          <p:nvPr/>
        </p:nvSpPr>
        <p:spPr>
          <a:xfrm>
            <a:off x="2184044" y="2554376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4</a:t>
            </a:r>
            <a:endParaRPr lang="de-CH" sz="44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3998564" y="2686618"/>
            <a:ext cx="443973" cy="179490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5" name="Gleichschenkliges Dreieck 4"/>
          <p:cNvSpPr/>
          <p:nvPr/>
        </p:nvSpPr>
        <p:spPr>
          <a:xfrm rot="5400000" flipV="1">
            <a:off x="1831509" y="2681786"/>
            <a:ext cx="443973" cy="189155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1" name="Rechteck 20"/>
          <p:cNvSpPr/>
          <p:nvPr/>
        </p:nvSpPr>
        <p:spPr>
          <a:xfrm>
            <a:off x="5887137" y="1710980"/>
            <a:ext cx="3731759" cy="345056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2" name="Rechteck 21"/>
          <p:cNvSpPr/>
          <p:nvPr/>
        </p:nvSpPr>
        <p:spPr>
          <a:xfrm>
            <a:off x="6791520" y="2056035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4</a:t>
            </a:r>
            <a:endParaRPr lang="de-CH" sz="4400" dirty="0"/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8606040" y="2188277"/>
            <a:ext cx="443973" cy="179490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4" name="Gleichschenkliges Dreieck 23"/>
          <p:cNvSpPr/>
          <p:nvPr/>
        </p:nvSpPr>
        <p:spPr>
          <a:xfrm rot="5400000" flipV="1">
            <a:off x="6438985" y="2183445"/>
            <a:ext cx="443973" cy="189155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5" name="Trapezoid 24"/>
          <p:cNvSpPr/>
          <p:nvPr/>
        </p:nvSpPr>
        <p:spPr>
          <a:xfrm>
            <a:off x="7513235" y="1111539"/>
            <a:ext cx="467360" cy="599440"/>
          </a:xfrm>
          <a:prstGeom prst="trapezoid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6" name="Trapezoid 25"/>
          <p:cNvSpPr/>
          <p:nvPr/>
        </p:nvSpPr>
        <p:spPr>
          <a:xfrm flipV="1">
            <a:off x="7391313" y="584582"/>
            <a:ext cx="706205" cy="254000"/>
          </a:xfrm>
          <a:prstGeom prst="trapezoid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cxnSp>
        <p:nvCxnSpPr>
          <p:cNvPr id="33" name="Gerader Verbinder 32"/>
          <p:cNvCxnSpPr>
            <a:stCxn id="26" idx="2"/>
          </p:cNvCxnSpPr>
          <p:nvPr/>
        </p:nvCxnSpPr>
        <p:spPr>
          <a:xfrm flipV="1">
            <a:off x="7744416" y="-203200"/>
            <a:ext cx="8600" cy="787782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8460241" y="5104420"/>
            <a:ext cx="3731759" cy="345056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39" name="Rechteck 38"/>
          <p:cNvSpPr/>
          <p:nvPr/>
        </p:nvSpPr>
        <p:spPr>
          <a:xfrm>
            <a:off x="9364624" y="5449475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4</a:t>
            </a:r>
            <a:endParaRPr lang="de-CH" sz="4400" dirty="0"/>
          </a:p>
        </p:txBody>
      </p:sp>
      <p:sp>
        <p:nvSpPr>
          <p:cNvPr id="40" name="Gleichschenkliges Dreieck 39"/>
          <p:cNvSpPr/>
          <p:nvPr/>
        </p:nvSpPr>
        <p:spPr>
          <a:xfrm rot="5400000">
            <a:off x="11179144" y="5581717"/>
            <a:ext cx="443973" cy="179490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41" name="Gleichschenkliges Dreieck 40"/>
          <p:cNvSpPr/>
          <p:nvPr/>
        </p:nvSpPr>
        <p:spPr>
          <a:xfrm rot="5400000" flipV="1">
            <a:off x="9012089" y="5576885"/>
            <a:ext cx="443973" cy="189155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</p:spTree>
    <p:extLst>
      <p:ext uri="{BB962C8B-B14F-4D97-AF65-F5344CB8AC3E}">
        <p14:creationId xmlns:p14="http://schemas.microsoft.com/office/powerpoint/2010/main" val="28433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HAL9000</dc:creator>
  <cp:lastModifiedBy>HAL9000</cp:lastModifiedBy>
  <cp:revision>18</cp:revision>
  <dcterms:created xsi:type="dcterms:W3CDTF">2014-09-24T20:08:59Z</dcterms:created>
  <dcterms:modified xsi:type="dcterms:W3CDTF">2014-09-27T09:18:40Z</dcterms:modified>
</cp:coreProperties>
</file>