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0" r:id="rId5"/>
    <p:sldId id="257" r:id="rId6"/>
    <p:sldId id="258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3" autoAdjust="0"/>
  </p:normalViewPr>
  <p:slideViewPr>
    <p:cSldViewPr>
      <p:cViewPr>
        <p:scale>
          <a:sx n="50" d="100"/>
          <a:sy n="50" d="100"/>
        </p:scale>
        <p:origin x="-29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16.10.2014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16.10.2014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Nutzt </a:t>
            </a:r>
            <a:r>
              <a:rPr lang="de-CH" dirty="0" err="1" smtClean="0"/>
              <a:t>u.A.</a:t>
            </a:r>
            <a:r>
              <a:rPr lang="de-CH" dirty="0" smtClean="0"/>
              <a:t> folgende </a:t>
            </a:r>
            <a:r>
              <a:rPr lang="de-CH" dirty="0" err="1" smtClean="0"/>
              <a:t>third</a:t>
            </a:r>
            <a:r>
              <a:rPr lang="de-CH" dirty="0" smtClean="0"/>
              <a:t>-party </a:t>
            </a:r>
            <a:r>
              <a:rPr lang="de-CH" dirty="0" err="1" smtClean="0"/>
              <a:t>libraries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Lightweight Java Game Library</a:t>
            </a:r>
          </a:p>
          <a:p>
            <a:pPr lvl="1"/>
            <a:r>
              <a:rPr lang="de-CH" dirty="0"/>
              <a:t>OpenGL ES 2.0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75</Words>
  <Application>Microsoft Office PowerPoint</Application>
  <PresentationFormat>Bildschirmpräsentation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Perspective</vt:lpstr>
      <vt:lpstr>Analyse Docker</vt:lpstr>
      <vt:lpstr>Anwendungsfälle</vt:lpstr>
      <vt:lpstr>Domänenmodell</vt:lpstr>
      <vt:lpstr>Architektur</vt:lpstr>
      <vt:lpstr>PowerPoint-Präsentation</vt:lpstr>
      <vt:lpstr>libGDX</vt:lpstr>
      <vt:lpstr>libGDX</vt:lpstr>
      <vt:lpstr>Zusätzliche Specs</vt:lpstr>
      <vt:lpstr>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41</cp:revision>
  <dcterms:created xsi:type="dcterms:W3CDTF">2014-09-25T19:22:12Z</dcterms:created>
  <dcterms:modified xsi:type="dcterms:W3CDTF">2014-10-16T20:44:45Z</dcterms:modified>
</cp:coreProperties>
</file>