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75" r:id="rId3"/>
    <p:sldId id="273" r:id="rId4"/>
    <p:sldId id="274" r:id="rId5"/>
    <p:sldId id="276" r:id="rId6"/>
    <p:sldId id="267" r:id="rId7"/>
    <p:sldId id="27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91" autoAdjust="0"/>
  </p:normalViewPr>
  <p:slideViewPr>
    <p:cSldViewPr>
      <p:cViewPr varScale="1">
        <p:scale>
          <a:sx n="82" d="100"/>
          <a:sy n="82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11.11.2014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11.11.2014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11.11.2014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11.11.2014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11.11.2014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11.11.2014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11.11.2014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11.11.2014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11.11.2014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Design</a:t>
            </a:r>
            <a:r>
              <a:rPr lang="de-CH" sz="8000" dirty="0" smtClean="0"/>
              <a:t/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12</Words>
  <Application>Microsoft Office PowerPoint</Application>
  <PresentationFormat>Bildschirmpräsentation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Perspective</vt:lpstr>
      <vt:lpstr>Design Docker</vt:lpstr>
      <vt:lpstr>Demo</vt:lpstr>
      <vt:lpstr>Levelgenerierung</vt:lpstr>
      <vt:lpstr>Auswertungsalgorithmus</vt:lpstr>
      <vt:lpstr>Grafik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60</cp:revision>
  <dcterms:created xsi:type="dcterms:W3CDTF">2014-09-25T19:22:12Z</dcterms:created>
  <dcterms:modified xsi:type="dcterms:W3CDTF">2014-11-11T14:46:30Z</dcterms:modified>
</cp:coreProperties>
</file>