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1" r:id="rId3"/>
    <p:sldId id="262" r:id="rId4"/>
    <p:sldId id="268" r:id="rId5"/>
    <p:sldId id="269" r:id="rId6"/>
    <p:sldId id="270" r:id="rId7"/>
    <p:sldId id="271" r:id="rId8"/>
    <p:sldId id="260" r:id="rId9"/>
    <p:sldId id="257" r:id="rId10"/>
    <p:sldId id="258" r:id="rId11"/>
    <p:sldId id="265" r:id="rId12"/>
    <p:sldId id="266" r:id="rId13"/>
    <p:sldId id="263" r:id="rId14"/>
    <p:sldId id="264" r:id="rId15"/>
    <p:sldId id="267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8000"/>
    <a:srgbClr val="669900"/>
    <a:srgbClr val="FFCC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91" autoAdjust="0"/>
  </p:normalViewPr>
  <p:slideViewPr>
    <p:cSldViewPr>
      <p:cViewPr>
        <p:scale>
          <a:sx n="125" d="100"/>
          <a:sy n="125" d="100"/>
        </p:scale>
        <p:origin x="-1212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5F24D-90CF-44A7-A9EA-C384FF6564EC}" type="datetimeFigureOut">
              <a:rPr lang="de-CH" smtClean="0"/>
              <a:t>20.10.2014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7960-71E6-41D7-97C8-9D68B0218EF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70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6799-5163-409F-B733-C9681AE00980}" type="datetimeFigureOut">
              <a:rPr lang="de-CH" smtClean="0"/>
              <a:t>20.10.2014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D6FB8-A289-4D31-AE1B-368BC10F6F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9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575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9552" y="330687"/>
            <a:ext cx="7704856" cy="938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39552" y="1412776"/>
            <a:ext cx="403244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1412776"/>
            <a:ext cx="3960440" cy="48965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20.10.2014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20.10.2014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100000"/>
                  <a:shade val="80000"/>
                  <a:satMod val="100000"/>
                  <a:lumMod val="100000"/>
                </a:schemeClr>
              </a:gs>
              <a:gs pos="65000">
                <a:schemeClr val="bg2">
                  <a:tint val="100000"/>
                  <a:shade val="95000"/>
                  <a:satMod val="100000"/>
                  <a:lumMod val="100000"/>
                </a:schemeClr>
              </a:gs>
              <a:gs pos="100000">
                <a:schemeClr val="bg2">
                  <a:tint val="88000"/>
                  <a:shade val="100000"/>
                  <a:satMod val="400000"/>
                  <a:lumMod val="10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62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80" y="1412776"/>
            <a:ext cx="8067040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8" r:id="rId2"/>
    <p:sldLayoutId id="2147483700" r:id="rId3"/>
    <p:sldLayoutId id="2147483697" r:id="rId4"/>
    <p:sldLayoutId id="2147483699" r:id="rId5"/>
    <p:sldLayoutId id="2147483703" r:id="rId6"/>
    <p:sldLayoutId id="2147483708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6000" kern="1200" dirty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bgdx/libgdx" TargetMode="External"/><Relationship Id="rId2" Type="http://schemas.openxmlformats.org/officeDocument/2006/relationships/hyperlink" Target="http://libgdx.badlogicgame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www.badlogicgames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8000" dirty="0" smtClean="0"/>
              <a:t>Analyse</a:t>
            </a:r>
            <a:br>
              <a:rPr lang="de-CH" sz="8000" dirty="0" smtClean="0"/>
            </a:br>
            <a:r>
              <a:rPr lang="de-CH" sz="8000" dirty="0" smtClean="0"/>
              <a:t>Docker</a:t>
            </a: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libGDX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Java-Spieleentwicklungsframework</a:t>
            </a:r>
          </a:p>
          <a:p>
            <a:r>
              <a:rPr lang="de-CH" dirty="0" smtClean="0"/>
              <a:t>Einheitliche API für unterstützte Plattformen</a:t>
            </a:r>
          </a:p>
          <a:p>
            <a:endParaRPr lang="de-CH" dirty="0" smtClean="0"/>
          </a:p>
          <a:p>
            <a:r>
              <a:rPr lang="de-CH" dirty="0" smtClean="0"/>
              <a:t>Entwickelt von </a:t>
            </a:r>
            <a:r>
              <a:rPr lang="de-CH" dirty="0" err="1" smtClean="0"/>
              <a:t>Badlogic</a:t>
            </a:r>
            <a:r>
              <a:rPr lang="de-CH" dirty="0" smtClean="0"/>
              <a:t> Games</a:t>
            </a:r>
          </a:p>
          <a:p>
            <a:pPr lvl="1"/>
            <a:r>
              <a:rPr lang="de-CH" dirty="0" smtClean="0"/>
              <a:t>Mario Zechner aus Graz, Österreich</a:t>
            </a:r>
          </a:p>
          <a:p>
            <a:r>
              <a:rPr lang="de-CH" dirty="0" smtClean="0"/>
              <a:t>Version 1.0.0 vor 6 Monaten erschienen</a:t>
            </a:r>
          </a:p>
          <a:p>
            <a:pPr lvl="1"/>
            <a:r>
              <a:rPr lang="de-CH" dirty="0" smtClean="0"/>
              <a:t>Davor 4 Jahren Entwicklung</a:t>
            </a:r>
            <a:endParaRPr lang="de-CH" dirty="0"/>
          </a:p>
          <a:p>
            <a:r>
              <a:rPr lang="de-CH" dirty="0" smtClean="0"/>
              <a:t>Aktuell: 1.4.1</a:t>
            </a:r>
          </a:p>
        </p:txBody>
      </p:sp>
      <p:pic>
        <p:nvPicPr>
          <p:cNvPr id="1026" name="Picture 2" descr="http://libgdx.badlogicgames.com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20" y="5833111"/>
            <a:ext cx="2857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badlogicgames.com/wordpress/wp-content/uploads/2012/01/badlogic-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459" y="2985760"/>
            <a:ext cx="2333253" cy="88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80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libGDX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CH" dirty="0" smtClean="0"/>
              <a:t>Open Source (Apache 2.0)</a:t>
            </a:r>
          </a:p>
          <a:p>
            <a:pPr lvl="0"/>
            <a:r>
              <a:rPr lang="de-CH" dirty="0" err="1" smtClean="0"/>
              <a:t>Gradle</a:t>
            </a:r>
            <a:r>
              <a:rPr lang="de-CH" dirty="0" smtClean="0"/>
              <a:t> Integration</a:t>
            </a:r>
          </a:p>
          <a:p>
            <a:pPr lvl="0"/>
            <a:r>
              <a:rPr lang="de-CH" dirty="0" smtClean="0"/>
              <a:t>OpenGL ES 3.0</a:t>
            </a:r>
            <a:endParaRPr lang="de-CH" dirty="0"/>
          </a:p>
          <a:p>
            <a:pPr lvl="0"/>
            <a:r>
              <a:rPr lang="de-CH" dirty="0"/>
              <a:t>Viele, modulare Features</a:t>
            </a:r>
          </a:p>
          <a:p>
            <a:pPr lvl="0"/>
            <a:r>
              <a:rPr lang="de-CH" dirty="0" smtClean="0"/>
              <a:t>In </a:t>
            </a:r>
            <a:r>
              <a:rPr lang="de-CH" dirty="0"/>
              <a:t>aktiver </a:t>
            </a:r>
            <a:r>
              <a:rPr lang="de-CH" dirty="0" err="1" smtClean="0"/>
              <a:t>EntwicklungGrosse</a:t>
            </a:r>
            <a:r>
              <a:rPr lang="de-CH" dirty="0"/>
              <a:t>, aktive Community</a:t>
            </a:r>
          </a:p>
          <a:p>
            <a:pPr lvl="0"/>
            <a:r>
              <a:rPr lang="de-CH" dirty="0" smtClean="0"/>
              <a:t>Sehr </a:t>
            </a:r>
            <a:r>
              <a:rPr lang="de-CH" dirty="0"/>
              <a:t>gut </a:t>
            </a:r>
            <a:r>
              <a:rPr lang="de-CH" dirty="0" smtClean="0"/>
              <a:t>dokumentiert</a:t>
            </a:r>
          </a:p>
          <a:p>
            <a:pPr lvl="0"/>
            <a:r>
              <a:rPr lang="de-CH" dirty="0" smtClean="0"/>
              <a:t>Cross </a:t>
            </a:r>
            <a:r>
              <a:rPr lang="de-CH" dirty="0" err="1" smtClean="0"/>
              <a:t>Platform</a:t>
            </a:r>
            <a:endParaRPr lang="de-CH" dirty="0" smtClean="0"/>
          </a:p>
          <a:p>
            <a:pPr lvl="1"/>
            <a:r>
              <a:rPr lang="de-CH" dirty="0" smtClean="0"/>
              <a:t>Android, Windows, Mac, Linux, iOS, BlackBerry und HTML5</a:t>
            </a:r>
            <a:endParaRPr lang="de-CH" dirty="0"/>
          </a:p>
        </p:txBody>
      </p:sp>
      <p:pic>
        <p:nvPicPr>
          <p:cNvPr id="1026" name="Picture 2" descr="http://libgdx.badlogicgames.com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20" y="5833111"/>
            <a:ext cx="2857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2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libGDX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Links:</a:t>
            </a:r>
          </a:p>
          <a:p>
            <a:pPr lvl="1"/>
            <a:r>
              <a:rPr lang="de-CH" dirty="0" smtClean="0">
                <a:hlinkClick r:id="rId2"/>
              </a:rPr>
              <a:t>http</a:t>
            </a:r>
            <a:r>
              <a:rPr lang="de-CH" dirty="0">
                <a:hlinkClick r:id="rId2"/>
              </a:rPr>
              <a:t>://libgdx.badlogicgames.com</a:t>
            </a:r>
            <a:r>
              <a:rPr lang="de-CH" dirty="0" smtClean="0">
                <a:hlinkClick r:id="rId2"/>
              </a:rPr>
              <a:t>/</a:t>
            </a:r>
            <a:endParaRPr lang="de-CH" dirty="0" smtClean="0"/>
          </a:p>
          <a:p>
            <a:pPr lvl="1"/>
            <a:r>
              <a:rPr lang="de-CH" dirty="0" smtClean="0">
                <a:hlinkClick r:id="rId3"/>
              </a:rPr>
              <a:t>https</a:t>
            </a:r>
            <a:r>
              <a:rPr lang="de-CH" dirty="0">
                <a:hlinkClick r:id="rId3"/>
              </a:rPr>
              <a:t>://</a:t>
            </a:r>
            <a:r>
              <a:rPr lang="de-CH" dirty="0" smtClean="0">
                <a:hlinkClick r:id="rId3"/>
              </a:rPr>
              <a:t>github.com/libgdx/libgdx</a:t>
            </a:r>
            <a:endParaRPr lang="de-CH" dirty="0" smtClean="0"/>
          </a:p>
          <a:p>
            <a:pPr lvl="1"/>
            <a:r>
              <a:rPr lang="de-CH" dirty="0">
                <a:hlinkClick r:id="rId4"/>
              </a:rPr>
              <a:t>http://</a:t>
            </a:r>
            <a:r>
              <a:rPr lang="de-CH" dirty="0" smtClean="0">
                <a:hlinkClick r:id="rId4"/>
              </a:rPr>
              <a:t>www.badlogicgames.com</a:t>
            </a:r>
            <a:endParaRPr lang="de-CH" dirty="0" smtClean="0"/>
          </a:p>
        </p:txBody>
      </p:sp>
      <p:pic>
        <p:nvPicPr>
          <p:cNvPr id="4" name="Picture 2" descr="http://libgdx.badlogicgames.com/img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20" y="5833111"/>
            <a:ext cx="2857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3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Zusätzliche </a:t>
            </a:r>
            <a:r>
              <a:rPr lang="de-CH" dirty="0" err="1" smtClean="0"/>
              <a:t>Specs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11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Android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628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Fragen???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78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Anwendungsfälle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32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635" y="3121917"/>
            <a:ext cx="15716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1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256" y="1353468"/>
            <a:ext cx="35337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56388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9152"/>
            <a:ext cx="56388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2007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Domain-</a:t>
            </a:r>
            <a:r>
              <a:rPr lang="de-CH" dirty="0" err="1" smtClean="0"/>
              <a:t>driven</a:t>
            </a:r>
            <a:endParaRPr lang="de-CH" dirty="0" smtClean="0"/>
          </a:p>
          <a:p>
            <a:r>
              <a:rPr lang="de-CH" dirty="0" smtClean="0"/>
              <a:t>3-Layer </a:t>
            </a:r>
            <a:r>
              <a:rPr lang="de-CH" dirty="0" err="1" smtClean="0"/>
              <a:t>Architecture</a:t>
            </a:r>
            <a:endParaRPr lang="de-CH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412776"/>
            <a:ext cx="3922369" cy="483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3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44824"/>
            <a:ext cx="8955966" cy="12896241"/>
          </a:xfrm>
          <a:prstGeom prst="rect">
            <a:avLst/>
          </a:prstGeom>
        </p:spPr>
      </p:pic>
      <p:grpSp>
        <p:nvGrpSpPr>
          <p:cNvPr id="2" name="Gruppieren 1"/>
          <p:cNvGrpSpPr/>
          <p:nvPr/>
        </p:nvGrpSpPr>
        <p:grpSpPr>
          <a:xfrm>
            <a:off x="538480" y="330687"/>
            <a:ext cx="8607011" cy="938073"/>
            <a:chOff x="538480" y="330687"/>
            <a:chExt cx="8607011" cy="938073"/>
          </a:xfrm>
        </p:grpSpPr>
        <p:sp>
          <p:nvSpPr>
            <p:cNvPr id="3" name="Rectangle 9"/>
            <p:cNvSpPr/>
            <p:nvPr/>
          </p:nvSpPr>
          <p:spPr>
            <a:xfrm>
              <a:off x="8435268" y="573807"/>
              <a:ext cx="86236" cy="5723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0"/>
            <p:cNvSpPr/>
            <p:nvPr/>
          </p:nvSpPr>
          <p:spPr>
            <a:xfrm>
              <a:off x="8569419" y="573807"/>
              <a:ext cx="576072" cy="5723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itle Placeholder 1"/>
            <p:cNvSpPr txBox="1">
              <a:spLocks/>
            </p:cNvSpPr>
            <p:nvPr/>
          </p:nvSpPr>
          <p:spPr>
            <a:xfrm>
              <a:off x="538480" y="330687"/>
              <a:ext cx="7691120" cy="93807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6000" kern="12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5400" dirty="0" err="1" smtClean="0"/>
                <a:t>Architektur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79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L 1.11111E-6 -0.882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88264 L 1.11111E-6 -1.3025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106</Words>
  <Application>Microsoft Office PowerPoint</Application>
  <PresentationFormat>On-screen Show (4:3)</PresentationFormat>
  <Paragraphs>39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Perspective</vt:lpstr>
      <vt:lpstr>Analyse Docker</vt:lpstr>
      <vt:lpstr>Anwendungsfälle</vt:lpstr>
      <vt:lpstr>Domänenmodell</vt:lpstr>
      <vt:lpstr>Domänenmodell</vt:lpstr>
      <vt:lpstr>Domänenmodell</vt:lpstr>
      <vt:lpstr>Domänenmodell</vt:lpstr>
      <vt:lpstr>Domänenmodell</vt:lpstr>
      <vt:lpstr>Architektur</vt:lpstr>
      <vt:lpstr>PowerPoint Presentation</vt:lpstr>
      <vt:lpstr>libGDX</vt:lpstr>
      <vt:lpstr>libGDX</vt:lpstr>
      <vt:lpstr>libGDX</vt:lpstr>
      <vt:lpstr>Zusätzliche Specs</vt:lpstr>
      <vt:lpstr>Android</vt:lpstr>
      <vt:lpstr>Fragen???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remo.hoeppli@outlook.com</cp:lastModifiedBy>
  <cp:revision>51</cp:revision>
  <dcterms:created xsi:type="dcterms:W3CDTF">2014-09-25T19:22:12Z</dcterms:created>
  <dcterms:modified xsi:type="dcterms:W3CDTF">2014-10-20T12:11:36Z</dcterms:modified>
</cp:coreProperties>
</file>