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7" r:id="rId3"/>
    <p:sldId id="279" r:id="rId4"/>
    <p:sldId id="284" r:id="rId5"/>
    <p:sldId id="281" r:id="rId6"/>
    <p:sldId id="282" r:id="rId7"/>
    <p:sldId id="280" r:id="rId8"/>
    <p:sldId id="275" r:id="rId9"/>
    <p:sldId id="278" r:id="rId10"/>
    <p:sldId id="285" r:id="rId11"/>
    <p:sldId id="267" r:id="rId12"/>
    <p:sldId id="283" r:id="rId13"/>
    <p:sldId id="272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9900"/>
    <a:srgbClr val="FF6600"/>
    <a:srgbClr val="FFCC00"/>
    <a:srgbClr val="FF99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1952" autoAdjust="0"/>
  </p:normalViewPr>
  <p:slideViewPr>
    <p:cSldViewPr>
      <p:cViewPr varScale="1">
        <p:scale>
          <a:sx n="81" d="100"/>
          <a:sy n="81" d="100"/>
        </p:scale>
        <p:origin x="-1598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5F24D-90CF-44A7-A9EA-C384FF6564EC}" type="datetimeFigureOut">
              <a:rPr lang="de-CH" smtClean="0"/>
              <a:t>08.12.2014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7960-71E6-41D7-97C8-9D68B0218E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570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6799-5163-409F-B733-C9681AE00980}" type="datetimeFigureOut">
              <a:rPr lang="de-CH" smtClean="0"/>
              <a:t>08.12.2014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D6FB8-A289-4D31-AE1B-368BC10F6F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95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9552" y="330687"/>
            <a:ext cx="7704856" cy="938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39552" y="1412776"/>
            <a:ext cx="4032448" cy="48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1412776"/>
            <a:ext cx="3960440" cy="48965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08.12.2014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08.12.2014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100000"/>
                  <a:shade val="80000"/>
                  <a:satMod val="100000"/>
                  <a:lumMod val="100000"/>
                </a:schemeClr>
              </a:gs>
              <a:gs pos="65000">
                <a:schemeClr val="bg2">
                  <a:tint val="100000"/>
                  <a:shade val="95000"/>
                  <a:satMod val="100000"/>
                  <a:lumMod val="100000"/>
                </a:schemeClr>
              </a:gs>
              <a:gs pos="100000">
                <a:schemeClr val="bg2">
                  <a:tint val="88000"/>
                  <a:shade val="100000"/>
                  <a:satMod val="400000"/>
                  <a:lumMod val="10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62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08.12.2014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08.12.2014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80" y="1412776"/>
            <a:ext cx="8067040" cy="489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698" r:id="rId2"/>
    <p:sldLayoutId id="2147483700" r:id="rId3"/>
    <p:sldLayoutId id="2147483697" r:id="rId4"/>
    <p:sldLayoutId id="2147483699" r:id="rId5"/>
    <p:sldLayoutId id="2147483703" r:id="rId6"/>
    <p:sldLayoutId id="2147483708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6000" kern="1200" dirty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8000" dirty="0" smtClean="0"/>
              <a:t>Schlussbericht</a:t>
            </a:r>
            <a:br>
              <a:rPr lang="de-CH" sz="8000" dirty="0" smtClean="0"/>
            </a:br>
            <a:r>
              <a:rPr lang="de-CH" sz="8000" dirty="0" smtClean="0"/>
              <a:t>Docker</a:t>
            </a:r>
            <a:endParaRPr lang="de-C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Engineering </a:t>
            </a:r>
            <a:r>
              <a:rPr lang="de-CH" sz="3200" dirty="0" err="1" smtClean="0"/>
              <a:t>of</a:t>
            </a:r>
            <a:r>
              <a:rPr lang="de-CH" sz="3200" dirty="0" smtClean="0"/>
              <a:t> an Android App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7324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Geplante Erweiterungen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In-App </a:t>
            </a:r>
            <a:r>
              <a:rPr lang="de-CH" dirty="0"/>
              <a:t>Käufe</a:t>
            </a:r>
          </a:p>
          <a:p>
            <a:endParaRPr lang="de-CH" dirty="0" smtClean="0"/>
          </a:p>
          <a:p>
            <a:r>
              <a:rPr lang="de-CH" dirty="0" smtClean="0"/>
              <a:t>Premium</a:t>
            </a:r>
          </a:p>
          <a:p>
            <a:endParaRPr lang="de-CH" dirty="0"/>
          </a:p>
          <a:p>
            <a:r>
              <a:rPr lang="de-CH" dirty="0" err="1" smtClean="0"/>
              <a:t>Social</a:t>
            </a:r>
            <a:r>
              <a:rPr lang="de-CH" dirty="0" smtClean="0"/>
              <a:t> Media</a:t>
            </a:r>
            <a:endParaRPr lang="de-CH" dirty="0"/>
          </a:p>
        </p:txBody>
      </p:sp>
      <p:pic>
        <p:nvPicPr>
          <p:cNvPr id="2050" name="Picture 2" descr="C:\Users\ChrisMagic\Dropbox\Workspace\squarefeed\Documents\Schlusspräsentation\containerbildli für remo\soci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852" y="4073169"/>
            <a:ext cx="1458784" cy="7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ChrisMagic\Dropbox\Workspace\squarefeed\Documents\Schlusspräsentation\containerbildli für remo\dolla_dolla_bills_y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852" y="1835331"/>
            <a:ext cx="1458784" cy="7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ChrisMagic\Dropbox\Workspace\squarefeed\Documents\Schlusspräsentation\containerbildli für remo\premiu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852" y="2993049"/>
            <a:ext cx="1458784" cy="7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1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obagames.files.wordpress.com/2013/11/google-play-soon.png?w=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6624"/>
            <a:ext cx="7201638" cy="235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78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900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Docker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Docker = Hafenarbeiter</a:t>
            </a:r>
          </a:p>
          <a:p>
            <a:r>
              <a:rPr lang="de-CH" dirty="0" smtClean="0"/>
              <a:t>Schiffe mit Containern beladen</a:t>
            </a:r>
          </a:p>
          <a:p>
            <a:r>
              <a:rPr lang="de-CH" dirty="0" smtClean="0"/>
              <a:t>Ausbalancieren und Verteilen der Ladung</a:t>
            </a:r>
          </a:p>
          <a:p>
            <a:r>
              <a:rPr lang="de-CH" dirty="0" smtClean="0"/>
              <a:t>Brechende und kenternde Schiffe</a:t>
            </a:r>
          </a:p>
          <a:p>
            <a:r>
              <a:rPr lang="de-CH" dirty="0" smtClean="0"/>
              <a:t>Jagd nach dem </a:t>
            </a:r>
            <a:r>
              <a:rPr lang="de-CH" dirty="0" err="1" smtClean="0"/>
              <a:t>Highscore</a:t>
            </a:r>
            <a:endParaRPr lang="de-CH" dirty="0"/>
          </a:p>
          <a:p>
            <a:r>
              <a:rPr lang="de-CH" dirty="0" smtClean="0"/>
              <a:t>3 Spielmodi</a:t>
            </a:r>
          </a:p>
        </p:txBody>
      </p:sp>
    </p:spTree>
    <p:extLst>
      <p:ext uri="{BB962C8B-B14F-4D97-AF65-F5344CB8AC3E}">
        <p14:creationId xmlns:p14="http://schemas.microsoft.com/office/powerpoint/2010/main" val="10307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Die Spielmodi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Quick Game</a:t>
            </a:r>
          </a:p>
          <a:p>
            <a:endParaRPr lang="de-CH" dirty="0" smtClean="0"/>
          </a:p>
          <a:p>
            <a:r>
              <a:rPr lang="de-CH" dirty="0" smtClean="0"/>
              <a:t>Career Game</a:t>
            </a:r>
          </a:p>
          <a:p>
            <a:endParaRPr lang="de-CH" dirty="0" smtClean="0"/>
          </a:p>
          <a:p>
            <a:r>
              <a:rPr lang="de-CH" dirty="0" smtClean="0"/>
              <a:t>Infinite Game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40" y="1788941"/>
            <a:ext cx="1440000" cy="72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40" y="2885106"/>
            <a:ext cx="1440000" cy="72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57" y="3981271"/>
            <a:ext cx="144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3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Quick Game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Random Levels</a:t>
            </a:r>
          </a:p>
          <a:p>
            <a:r>
              <a:rPr lang="de-CH" dirty="0" err="1" smtClean="0"/>
              <a:t>Highscore</a:t>
            </a:r>
            <a:endParaRPr lang="de-CH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3960000"/>
            <a:ext cx="36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Career Game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Vordefinierte Level Pakete</a:t>
            </a:r>
          </a:p>
          <a:p>
            <a:r>
              <a:rPr lang="de-CH" dirty="0" smtClean="0"/>
              <a:t>Level freispielen</a:t>
            </a:r>
          </a:p>
          <a:p>
            <a:r>
              <a:rPr lang="de-CH" dirty="0" err="1" smtClean="0"/>
              <a:t>Highscore</a:t>
            </a:r>
            <a:r>
              <a:rPr lang="de-CH" dirty="0" smtClean="0"/>
              <a:t> pro Level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3960000"/>
            <a:ext cx="36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4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Infinite Game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Random Levels</a:t>
            </a:r>
          </a:p>
          <a:p>
            <a:r>
              <a:rPr lang="de-CH" dirty="0" smtClean="0"/>
              <a:t>Unendlich viele Container</a:t>
            </a:r>
          </a:p>
          <a:p>
            <a:r>
              <a:rPr lang="de-CH" dirty="0" smtClean="0"/>
              <a:t>Mehrere Schiffe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3960000"/>
            <a:ext cx="36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3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Verfügbarkeit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Demnächst</a:t>
            </a:r>
          </a:p>
          <a:p>
            <a:pPr marL="45720" indent="0">
              <a:buNone/>
            </a:pPr>
            <a:endParaRPr lang="de-CH" dirty="0" smtClean="0"/>
          </a:p>
          <a:p>
            <a:pPr marL="45720" indent="0">
              <a:buNone/>
            </a:pPr>
            <a:endParaRPr lang="de-CH" dirty="0" smtClean="0"/>
          </a:p>
          <a:p>
            <a:pPr marL="45720" indent="0">
              <a:buNone/>
            </a:pPr>
            <a:endParaRPr lang="de-CH" dirty="0"/>
          </a:p>
          <a:p>
            <a:r>
              <a:rPr lang="de-CH" dirty="0" smtClean="0"/>
              <a:t>Geplant</a:t>
            </a:r>
          </a:p>
        </p:txBody>
      </p:sp>
      <p:pic>
        <p:nvPicPr>
          <p:cNvPr id="1026" name="Picture 2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680" y="1916832"/>
            <a:ext cx="121064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c/c7/Windows_logo_-_20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576" y="44213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Apple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312" y="44213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mg3.wikia.nocookie.net/__cb20120814052336/logopedia/images/thumb/0/04/Linux_logo.png/871px-Linux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048" y="44213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w3.org/html/logo/downloads/HTML5_Logo_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784" y="44213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72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9600" dirty="0" smtClean="0"/>
              <a:t>Demo</a:t>
            </a:r>
            <a:endParaRPr lang="de-CH" sz="96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3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Geplante Erweiterungen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err="1" smtClean="0"/>
              <a:t>Achievements</a:t>
            </a:r>
            <a:endParaRPr lang="de-CH" dirty="0" smtClean="0"/>
          </a:p>
          <a:p>
            <a:pPr marL="45720" indent="0">
              <a:buNone/>
            </a:pPr>
            <a:endParaRPr lang="de-CH" dirty="0" smtClean="0"/>
          </a:p>
          <a:p>
            <a:r>
              <a:rPr lang="de-CH" dirty="0" smtClean="0"/>
              <a:t>Level-Pakete</a:t>
            </a:r>
          </a:p>
          <a:p>
            <a:pPr marL="45720" indent="0">
              <a:buNone/>
            </a:pPr>
            <a:endParaRPr lang="de-CH" dirty="0"/>
          </a:p>
          <a:p>
            <a:r>
              <a:rPr lang="de-CH" dirty="0" smtClean="0"/>
              <a:t>Neue Schiffe </a:t>
            </a:r>
            <a:endParaRPr lang="de-CH" dirty="0" smtClean="0"/>
          </a:p>
          <a:p>
            <a:endParaRPr lang="de-CH" dirty="0"/>
          </a:p>
          <a:p>
            <a:r>
              <a:rPr lang="de-CH" smtClean="0"/>
              <a:t>Neue Soundeffekte</a:t>
            </a:r>
            <a:endParaRPr lang="de-CH" dirty="0" smtClean="0"/>
          </a:p>
        </p:txBody>
      </p:sp>
      <p:pic>
        <p:nvPicPr>
          <p:cNvPr id="1026" name="Picture 2" descr="C:\Users\ChrisMagic\Dropbox\Workspace\squarefeed\Documents\Schlusspräsentation\containerbildli für remo\leve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682" y="2864353"/>
            <a:ext cx="1440000" cy="7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hrisMagic\Dropbox\Workspace\squarefeed\Documents\Schlusspräsentation\containerbildli für remo\achievemen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682" y="1851067"/>
            <a:ext cx="1459509" cy="72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hrisMagic\Dropbox\Workspace\squarefeed\Documents\Schlusspräsentation\containerbildli für remo\ship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681" y="3944473"/>
            <a:ext cx="1459509" cy="72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ChrisMagic\Dropbox\Workspace\squarefeed\Documents\Schlusspräsentation\containerbildli für remo\sound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682" y="5013176"/>
            <a:ext cx="1459509" cy="72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19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82</Words>
  <Application>Microsoft Office PowerPoint</Application>
  <PresentationFormat>Bildschirmpräsentation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Perspective</vt:lpstr>
      <vt:lpstr>Schlussbericht Docker</vt:lpstr>
      <vt:lpstr>Docker</vt:lpstr>
      <vt:lpstr>Die Spielmodi</vt:lpstr>
      <vt:lpstr>Quick Game</vt:lpstr>
      <vt:lpstr>Career Game</vt:lpstr>
      <vt:lpstr>Infinite Game</vt:lpstr>
      <vt:lpstr>Verfügbarkeit</vt:lpstr>
      <vt:lpstr>Demo</vt:lpstr>
      <vt:lpstr>Geplante Erweiterungen</vt:lpstr>
      <vt:lpstr>Geplante Erweiterungen</vt:lpstr>
      <vt:lpstr>PowerPoint-Präsentation</vt:lpstr>
      <vt:lpstr>Fragen?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Docker</dc:title>
  <dc:creator>remo</dc:creator>
  <cp:lastModifiedBy>ChrisMagic</cp:lastModifiedBy>
  <cp:revision>101</cp:revision>
  <dcterms:created xsi:type="dcterms:W3CDTF">2014-09-25T19:22:12Z</dcterms:created>
  <dcterms:modified xsi:type="dcterms:W3CDTF">2014-12-08T15:37:38Z</dcterms:modified>
</cp:coreProperties>
</file>