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7" r:id="rId4"/>
    <p:sldId id="278" r:id="rId5"/>
    <p:sldId id="273" r:id="rId6"/>
    <p:sldId id="279" r:id="rId7"/>
    <p:sldId id="280" r:id="rId8"/>
    <p:sldId id="281" r:id="rId9"/>
    <p:sldId id="283" r:id="rId10"/>
    <p:sldId id="282" r:id="rId11"/>
    <p:sldId id="274" r:id="rId12"/>
    <p:sldId id="276" r:id="rId13"/>
    <p:sldId id="267" r:id="rId14"/>
    <p:sldId id="272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008000"/>
    <a:srgbClr val="66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52" autoAdjust="0"/>
  </p:normalViewPr>
  <p:slideViewPr>
    <p:cSldViewPr>
      <p:cViewPr>
        <p:scale>
          <a:sx n="125" d="100"/>
          <a:sy n="125" d="100"/>
        </p:scale>
        <p:origin x="-132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12.11.2014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12.11.2014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12.11.2014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Design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  <a:p>
            <a:pPr lvl="1"/>
            <a:r>
              <a:rPr lang="de-CH" dirty="0" smtClean="0"/>
              <a:t>Der Reihe nach in Liste einfügen und </a:t>
            </a:r>
            <a:r>
              <a:rPr lang="de-CH" dirty="0" err="1" smtClean="0"/>
              <a:t>mischeln</a:t>
            </a:r>
            <a:endParaRPr lang="de-CH" dirty="0" smtClean="0"/>
          </a:p>
        </p:txBody>
      </p:sp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1" y="2861036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2" y="285786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2857860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2857860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87" y="2861036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4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Vordefiniert</a:t>
            </a:r>
          </a:p>
          <a:p>
            <a:pPr lvl="1"/>
            <a:r>
              <a:rPr lang="de-CH" dirty="0" smtClean="0"/>
              <a:t>Schiffslänge</a:t>
            </a:r>
          </a:p>
          <a:p>
            <a:pPr lvl="1"/>
            <a:r>
              <a:rPr lang="de-CH" dirty="0" smtClean="0"/>
              <a:t>Schiffsbreite</a:t>
            </a:r>
          </a:p>
          <a:p>
            <a:pPr lvl="1"/>
            <a:r>
              <a:rPr lang="de-CH" dirty="0" smtClean="0"/>
              <a:t>Max Containerlänge</a:t>
            </a:r>
          </a:p>
          <a:p>
            <a:pPr lvl="1"/>
            <a:r>
              <a:rPr lang="de-CH" dirty="0" smtClean="0"/>
              <a:t>Max Containergewicht</a:t>
            </a:r>
            <a:endParaRPr lang="de-CH" dirty="0"/>
          </a:p>
          <a:p>
            <a:r>
              <a:rPr lang="de-CH" dirty="0" smtClean="0"/>
              <a:t>Was soll pseudozufällig generiert werden?</a:t>
            </a:r>
          </a:p>
          <a:p>
            <a:pPr lvl="1"/>
            <a:r>
              <a:rPr lang="de-CH" dirty="0" smtClean="0"/>
              <a:t>Containerlänge</a:t>
            </a:r>
          </a:p>
          <a:p>
            <a:pPr lvl="1"/>
            <a:r>
              <a:rPr lang="de-CH" dirty="0" smtClean="0"/>
              <a:t>Containergewicht</a:t>
            </a:r>
          </a:p>
          <a:p>
            <a:pPr lvl="1"/>
            <a:r>
              <a:rPr lang="de-CH" dirty="0" smtClean="0"/>
              <a:t>Containeranordnung</a:t>
            </a:r>
          </a:p>
          <a:p>
            <a:pPr lvl="1"/>
            <a:r>
              <a:rPr lang="de-CH" dirty="0" smtClean="0"/>
              <a:t>Containerfarbe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Schwere Container</a:t>
            </a:r>
          </a:p>
          <a:p>
            <a:pPr lvl="2"/>
            <a:r>
              <a:rPr lang="de-CH" dirty="0" smtClean="0"/>
              <a:t>Schiff bricht schnell</a:t>
            </a:r>
          </a:p>
          <a:p>
            <a:pPr lvl="2"/>
            <a:r>
              <a:rPr lang="de-CH" dirty="0" smtClean="0"/>
              <a:t>Schiff kentert schnell</a:t>
            </a:r>
          </a:p>
          <a:p>
            <a:pPr lvl="1"/>
            <a:r>
              <a:rPr lang="de-CH" dirty="0" smtClean="0"/>
              <a:t>Hauptproblem: Schwere kurze Container</a:t>
            </a:r>
          </a:p>
          <a:p>
            <a:pPr lvl="2"/>
            <a:r>
              <a:rPr lang="de-CH" dirty="0" smtClean="0"/>
              <a:t>Hohe punktuelle </a:t>
            </a:r>
            <a:r>
              <a:rPr lang="de-CH" dirty="0"/>
              <a:t>B</a:t>
            </a:r>
            <a:r>
              <a:rPr lang="de-CH" dirty="0" smtClean="0"/>
              <a:t>elastung</a:t>
            </a:r>
          </a:p>
        </p:txBody>
      </p:sp>
      <p:pic>
        <p:nvPicPr>
          <p:cNvPr id="1026" name="Picture 2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6"/>
            <a:ext cx="940717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7"/>
            <a:ext cx="2822149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49443"/>
              </p:ext>
            </p:extLst>
          </p:nvPr>
        </p:nvGraphicFramePr>
        <p:xfrm>
          <a:off x="1835697" y="4221087"/>
          <a:ext cx="2822148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  <a:gridCol w="940716"/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23590"/>
              </p:ext>
            </p:extLst>
          </p:nvPr>
        </p:nvGraphicFramePr>
        <p:xfrm>
          <a:off x="5840727" y="4197906"/>
          <a:ext cx="940716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42689"/>
              </p:ext>
            </p:extLst>
          </p:nvPr>
        </p:nvGraphicFramePr>
        <p:xfrm>
          <a:off x="2204257" y="2420888"/>
          <a:ext cx="475252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1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21854"/>
              </p:ext>
            </p:extLst>
          </p:nvPr>
        </p:nvGraphicFramePr>
        <p:xfrm>
          <a:off x="2200270" y="2420888"/>
          <a:ext cx="4752528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2 bis 4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6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Containerlänge – Problemstellung</a:t>
            </a:r>
          </a:p>
          <a:p>
            <a:pPr lvl="1"/>
            <a:r>
              <a:rPr lang="de-CH" dirty="0" smtClean="0"/>
              <a:t>Wie viele Container in welcher Länge haben auf dem Schiff Platz?</a:t>
            </a:r>
          </a:p>
          <a:p>
            <a:pPr lvl="1"/>
            <a:r>
              <a:rPr lang="de-CH" dirty="0" smtClean="0"/>
              <a:t>Möglichst mehrere Variationen!</a:t>
            </a:r>
          </a:p>
        </p:txBody>
      </p:sp>
    </p:spTree>
    <p:extLst>
      <p:ext uri="{BB962C8B-B14F-4D97-AF65-F5344CB8AC3E}">
        <p14:creationId xmlns:p14="http://schemas.microsoft.com/office/powerpoint/2010/main" val="39924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0361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8260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170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Design Docker</vt:lpstr>
      <vt:lpstr>Demo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Auswertungsalgorithmus</vt:lpstr>
      <vt:lpstr>Grafik</vt:lpstr>
      <vt:lpstr>Fragen?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remo.hoeppli@outlook.com</cp:lastModifiedBy>
  <cp:revision>65</cp:revision>
  <dcterms:created xsi:type="dcterms:W3CDTF">2014-09-25T19:22:12Z</dcterms:created>
  <dcterms:modified xsi:type="dcterms:W3CDTF">2014-11-12T20:05:34Z</dcterms:modified>
</cp:coreProperties>
</file>