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8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25/09/14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25/09/14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25/09/14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25/09/14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25/09/14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25/09/14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25/09/14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25/09/14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25/09/14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25/09/14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25/09/14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25/09/14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8000" dirty="0" smtClean="0"/>
              <a:t>Projektskizze</a:t>
            </a:r>
            <a:br>
              <a:rPr lang="de-CH" sz="8000" dirty="0" smtClean="0"/>
            </a:br>
            <a:r>
              <a:rPr lang="de-CH" sz="8000" dirty="0" smtClean="0"/>
              <a:t>Docker</a:t>
            </a:r>
            <a:endParaRPr lang="de-CH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Engineering </a:t>
            </a:r>
            <a:r>
              <a:rPr lang="de-CH" sz="3200" dirty="0" err="1" smtClean="0"/>
              <a:t>of</a:t>
            </a:r>
            <a:r>
              <a:rPr lang="de-CH" sz="3200" dirty="0" smtClean="0"/>
              <a:t> an Android App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732462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 anchor="t">
            <a:normAutofit/>
          </a:bodyPr>
          <a:lstStyle/>
          <a:p>
            <a:r>
              <a:rPr lang="de-CH" sz="6000" dirty="0" smtClean="0"/>
              <a:t>Projektidee</a:t>
            </a:r>
            <a:endParaRPr lang="de-CH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00809"/>
            <a:ext cx="7315200" cy="4608552"/>
          </a:xfrm>
        </p:spPr>
        <p:txBody>
          <a:bodyPr/>
          <a:lstStyle/>
          <a:p>
            <a:r>
              <a:rPr lang="de-CH" dirty="0" smtClean="0"/>
              <a:t>Mobile App</a:t>
            </a:r>
            <a:r>
              <a:rPr lang="de-CH" dirty="0" smtClean="0"/>
              <a:t>likation</a:t>
            </a:r>
          </a:p>
          <a:p>
            <a:r>
              <a:rPr lang="de-CH" dirty="0" smtClean="0"/>
              <a:t>Spiel</a:t>
            </a:r>
          </a:p>
          <a:p>
            <a:r>
              <a:rPr lang="de-CH" dirty="0" smtClean="0"/>
              <a:t>Docker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094647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 anchor="t">
            <a:normAutofit/>
          </a:bodyPr>
          <a:lstStyle/>
          <a:p>
            <a:r>
              <a:rPr lang="de-CH" sz="6000" dirty="0" smtClean="0"/>
              <a:t>Anwendungsfall</a:t>
            </a:r>
            <a:endParaRPr lang="de-CH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00809"/>
            <a:ext cx="7315200" cy="4608552"/>
          </a:xfrm>
        </p:spPr>
        <p:txBody>
          <a:bodyPr/>
          <a:lstStyle/>
          <a:p>
            <a:r>
              <a:rPr lang="de-CH" dirty="0" smtClean="0"/>
              <a:t>Ziel</a:t>
            </a:r>
          </a:p>
          <a:p>
            <a:r>
              <a:rPr lang="de-CH" dirty="0" smtClean="0"/>
              <a:t>Ablauf</a:t>
            </a:r>
          </a:p>
          <a:p>
            <a:r>
              <a:rPr lang="de-CH" smtClean="0"/>
              <a:t>Ende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8079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 anchor="t">
            <a:normAutofit/>
          </a:bodyPr>
          <a:lstStyle/>
          <a:p>
            <a:r>
              <a:rPr lang="de-CH" sz="6000" dirty="0" smtClean="0"/>
              <a:t>Ressourcen</a:t>
            </a:r>
            <a:endParaRPr lang="de-CH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00809"/>
            <a:ext cx="7315200" cy="4608552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8079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 anchor="t">
            <a:normAutofit/>
          </a:bodyPr>
          <a:lstStyle/>
          <a:p>
            <a:r>
              <a:rPr lang="de-CH" sz="6000" dirty="0" smtClean="0"/>
              <a:t>Projektablauf</a:t>
            </a:r>
            <a:endParaRPr lang="de-CH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00809"/>
            <a:ext cx="7315200" cy="4608552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8079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 anchor="t">
            <a:normAutofit/>
          </a:bodyPr>
          <a:lstStyle/>
          <a:p>
            <a:r>
              <a:rPr lang="de-CH" sz="6000" dirty="0" smtClean="0"/>
              <a:t>Risiken</a:t>
            </a:r>
            <a:endParaRPr lang="de-CH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00809"/>
            <a:ext cx="7315200" cy="4608552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8079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 anchor="t">
            <a:normAutofit/>
          </a:bodyPr>
          <a:lstStyle/>
          <a:p>
            <a:r>
              <a:rPr lang="de-CH" sz="6000" dirty="0" smtClean="0"/>
              <a:t>Kundennutzung</a:t>
            </a:r>
            <a:endParaRPr lang="de-CH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00809"/>
            <a:ext cx="7315200" cy="4608552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8079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 anchor="t">
            <a:normAutofit/>
          </a:bodyPr>
          <a:lstStyle/>
          <a:p>
            <a:r>
              <a:rPr lang="de-CH" sz="6000" dirty="0" smtClean="0"/>
              <a:t>Wirtschaftlichkeit</a:t>
            </a:r>
            <a:endParaRPr lang="de-CH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00809"/>
            <a:ext cx="7315200" cy="4608552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8079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20</Words>
  <Application>Microsoft Macintosh PowerPoint</Application>
  <PresentationFormat>Bildschirmpräsentation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Perspective</vt:lpstr>
      <vt:lpstr>Projektskizze Docker</vt:lpstr>
      <vt:lpstr>Projektidee</vt:lpstr>
      <vt:lpstr>Anwendungsfall</vt:lpstr>
      <vt:lpstr>Ressourcen</vt:lpstr>
      <vt:lpstr>Projektablauf</vt:lpstr>
      <vt:lpstr>Risiken</vt:lpstr>
      <vt:lpstr>Kundennutzung</vt:lpstr>
      <vt:lpstr>Wirtschaftlichkeit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Projektskizze Docker</dc:title>
  <dc:creator>remo</dc:creator>
  <cp:lastModifiedBy>Clemens</cp:lastModifiedBy>
  <cp:revision>2</cp:revision>
  <dcterms:created xsi:type="dcterms:W3CDTF">2014-09-25T19:22:12Z</dcterms:created>
  <dcterms:modified xsi:type="dcterms:W3CDTF">2014-09-25T19:39:44Z</dcterms:modified>
</cp:coreProperties>
</file>