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67" r:id="rId11"/>
    <p:sldId id="283" r:id="rId12"/>
    <p:sldId id="27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122" d="100"/>
          <a:sy n="122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Container-Grafiken von </a:t>
            </a:r>
            <a:r>
              <a:rPr lang="de-CH" dirty="0" err="1" smtClean="0"/>
              <a:t>Yacine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73</Words>
  <Application>Microsoft Office PowerPoint</Application>
  <PresentationFormat>Bildschirmpräsentation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94</cp:revision>
  <dcterms:created xsi:type="dcterms:W3CDTF">2014-09-25T19:22:12Z</dcterms:created>
  <dcterms:modified xsi:type="dcterms:W3CDTF">2014-12-03T20:38:58Z</dcterms:modified>
</cp:coreProperties>
</file>