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277" r:id="rId4"/>
    <p:sldId id="278" r:id="rId5"/>
    <p:sldId id="273" r:id="rId6"/>
    <p:sldId id="279" r:id="rId7"/>
    <p:sldId id="280" r:id="rId8"/>
    <p:sldId id="281" r:id="rId9"/>
    <p:sldId id="283" r:id="rId10"/>
    <p:sldId id="282" r:id="rId11"/>
    <p:sldId id="274" r:id="rId12"/>
    <p:sldId id="284" r:id="rId13"/>
    <p:sldId id="285" r:id="rId14"/>
    <p:sldId id="286" r:id="rId15"/>
    <p:sldId id="287" r:id="rId16"/>
    <p:sldId id="276" r:id="rId17"/>
    <p:sldId id="290" r:id="rId18"/>
    <p:sldId id="289" r:id="rId19"/>
    <p:sldId id="291" r:id="rId20"/>
    <p:sldId id="292" r:id="rId21"/>
    <p:sldId id="267" r:id="rId22"/>
    <p:sldId id="272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52" autoAdjust="0"/>
  </p:normalViewPr>
  <p:slideViewPr>
    <p:cSldViewPr>
      <p:cViewPr>
        <p:scale>
          <a:sx n="66" d="100"/>
          <a:sy n="66" d="100"/>
        </p:scale>
        <p:origin x="1123" y="4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16.11.2014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16.11.2014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66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45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16.11.2014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16.11.2014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Design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  <a:p>
            <a:pPr lvl="1"/>
            <a:r>
              <a:rPr lang="de-CH" dirty="0" smtClean="0"/>
              <a:t>Der Reihe nach in Liste einfügen und </a:t>
            </a:r>
            <a:r>
              <a:rPr lang="de-CH" dirty="0" err="1" smtClean="0"/>
              <a:t>mischeln</a:t>
            </a:r>
            <a:endParaRPr lang="de-CH" dirty="0" smtClean="0"/>
          </a:p>
        </p:txBody>
      </p:sp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1" y="2861036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2" y="285786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2857860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2857860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87" y="2861036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Wann kentert oder bricht das Schiff</a:t>
            </a:r>
          </a:p>
        </p:txBody>
      </p:sp>
      <p:pic>
        <p:nvPicPr>
          <p:cNvPr id="1026" name="Picture 2" descr="C:\admin\github\squarefeed\Documents\Design\ship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6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Übergabe vom Schiff an die Bewertungslogik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783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der Bruchwerte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516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92882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0488"/>
              </p:ext>
            </p:extLst>
          </p:nvPr>
        </p:nvGraphicFramePr>
        <p:xfrm>
          <a:off x="1768450" y="5580286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Differenz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des </a:t>
            </a:r>
            <a:r>
              <a:rPr lang="de-CH" dirty="0" err="1" smtClean="0"/>
              <a:t>Kenterwertes</a:t>
            </a:r>
            <a:endParaRPr lang="de-CH" dirty="0" smtClean="0"/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09395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99725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1698"/>
              </p:ext>
            </p:extLst>
          </p:nvPr>
        </p:nvGraphicFramePr>
        <p:xfrm>
          <a:off x="7308304" y="6115323"/>
          <a:ext cx="569833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8367"/>
              </p:ext>
            </p:extLst>
          </p:nvPr>
        </p:nvGraphicFramePr>
        <p:xfrm>
          <a:off x="1482006" y="5567015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76794"/>
              </p:ext>
            </p:extLst>
          </p:nvPr>
        </p:nvGraphicFramePr>
        <p:xfrm>
          <a:off x="1475656" y="6115323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6.5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4.1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-6.2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Faktor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Entfernen des Faktors</a:t>
            </a:r>
          </a:p>
          <a:p>
            <a:pPr lvl="1"/>
            <a:r>
              <a:rPr lang="de-CH" dirty="0" smtClean="0"/>
              <a:t>Bruchwerte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Kenterwert</a:t>
            </a:r>
            <a:endParaRPr lang="de-CH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1483"/>
              </p:ext>
            </p:extLst>
          </p:nvPr>
        </p:nvGraphicFramePr>
        <p:xfrm>
          <a:off x="1619672" y="2420888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5.5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17781"/>
              </p:ext>
            </p:extLst>
          </p:nvPr>
        </p:nvGraphicFramePr>
        <p:xfrm>
          <a:off x="1619672" y="2996952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1.1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0.2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39695" y="4586317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2000" b="1" dirty="0" smtClean="0">
                <a:solidFill>
                  <a:srgbClr val="C00000"/>
                </a:solidFill>
              </a:rPr>
              <a:t>5.1   (/5)</a:t>
            </a:r>
            <a:r>
              <a:rPr lang="de-CH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   1.02</a:t>
            </a:r>
            <a:endParaRPr lang="de-CH" sz="20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3601482"/>
            <a:ext cx="6914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bricht </a:t>
            </a:r>
            <a:r>
              <a:rPr lang="de-CH" sz="2400" dirty="0">
                <a:sym typeface="Wingdings" panose="05000000000000000000" pitchFamily="2" charset="2"/>
              </a:rPr>
              <a:t>an dieser Position</a:t>
            </a:r>
            <a:endParaRPr lang="de-CH" sz="2400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90368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kentert nach links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Werte &lt; -1   das Schiff kentert nach rechts</a:t>
            </a:r>
            <a:endParaRPr lang="de-CH" sz="2400" dirty="0"/>
          </a:p>
        </p:txBody>
      </p:sp>
      <p:sp>
        <p:nvSpPr>
          <p:cNvPr id="20" name="Arc 19"/>
          <p:cNvSpPr/>
          <p:nvPr/>
        </p:nvSpPr>
        <p:spPr>
          <a:xfrm>
            <a:off x="6588224" y="2564904"/>
            <a:ext cx="720080" cy="864096"/>
          </a:xfrm>
          <a:prstGeom prst="arc">
            <a:avLst>
              <a:gd name="adj1" fmla="val 16200000"/>
              <a:gd name="adj2" fmla="val 592886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7452320" y="281228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/5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920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Modularer Aufbau</a:t>
            </a:r>
          </a:p>
          <a:p>
            <a:pPr lvl="1"/>
            <a:r>
              <a:rPr lang="de-CH" dirty="0" smtClean="0"/>
              <a:t>Weniger </a:t>
            </a:r>
            <a:r>
              <a:rPr lang="de-CH" dirty="0" smtClean="0"/>
              <a:t>Speicherplatz</a:t>
            </a:r>
          </a:p>
          <a:p>
            <a:pPr lvl="1"/>
            <a:r>
              <a:rPr lang="de-CH" dirty="0" smtClean="0"/>
              <a:t>Mehr Flexibilität</a:t>
            </a:r>
            <a:endParaRPr lang="de-CH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835696" y="3212976"/>
            <a:ext cx="5201306" cy="955797"/>
            <a:chOff x="324268" y="2362333"/>
            <a:chExt cx="11609278" cy="2133333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333" y="2362333"/>
              <a:ext cx="2133333" cy="2133333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68" y="2362333"/>
              <a:ext cx="2133333" cy="2133333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986" y="2362333"/>
              <a:ext cx="2133333" cy="2133333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8784" y="3073444"/>
              <a:ext cx="304762" cy="71111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881" y="2921063"/>
              <a:ext cx="609524" cy="1015873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873988" y="4628739"/>
            <a:ext cx="7396024" cy="1680622"/>
            <a:chOff x="505369" y="4681356"/>
            <a:chExt cx="7396024" cy="1680622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562" y="5077809"/>
              <a:ext cx="690137" cy="1281683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607" y="4913491"/>
              <a:ext cx="1610320" cy="1446001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334" y="4948840"/>
              <a:ext cx="1938956" cy="1413138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437" y="4681356"/>
              <a:ext cx="1215956" cy="1643183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69" y="5159264"/>
              <a:ext cx="241091" cy="116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4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Textur Atlas</a:t>
            </a:r>
          </a:p>
          <a:p>
            <a:pPr lvl="1"/>
            <a:r>
              <a:rPr lang="de-CH" dirty="0" smtClean="0"/>
              <a:t>Weniger Filezugriffe</a:t>
            </a:r>
          </a:p>
          <a:p>
            <a:pPr lvl="1"/>
            <a:r>
              <a:rPr lang="de-CH" dirty="0" smtClean="0"/>
              <a:t>Effizienter für OpenGL</a:t>
            </a:r>
          </a:p>
          <a:p>
            <a:pPr lvl="2"/>
            <a:r>
              <a:rPr lang="de-CH" dirty="0" smtClean="0"/>
              <a:t>Power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Textur</a:t>
            </a:r>
          </a:p>
          <a:p>
            <a:pPr lvl="2"/>
            <a:r>
              <a:rPr lang="de-CH" dirty="0" smtClean="0"/>
              <a:t>Weniger </a:t>
            </a:r>
            <a:r>
              <a:rPr lang="de-CH" dirty="0" err="1" smtClean="0"/>
              <a:t>Texture</a:t>
            </a:r>
            <a:r>
              <a:rPr lang="de-CH" dirty="0" smtClean="0"/>
              <a:t> </a:t>
            </a:r>
            <a:r>
              <a:rPr lang="de-CH" dirty="0" err="1" smtClean="0"/>
              <a:t>Bindings</a:t>
            </a:r>
            <a:endParaRPr lang="de-CH" dirty="0" smtClean="0"/>
          </a:p>
          <a:p>
            <a:pPr lvl="1"/>
            <a:r>
              <a:rPr lang="de-CH" dirty="0" smtClean="0"/>
              <a:t>Zugriff auf Textur Regionen per Label</a:t>
            </a:r>
          </a:p>
          <a:p>
            <a:pPr lvl="2"/>
            <a:r>
              <a:rPr lang="de-CH" dirty="0" smtClean="0"/>
              <a:t>Bezeichnung unabhängig vom </a:t>
            </a:r>
            <a:r>
              <a:rPr lang="de-CH" dirty="0" err="1" smtClean="0"/>
              <a:t>Datetyp</a:t>
            </a: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4801640"/>
            <a:ext cx="8426008" cy="10532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Gerader Verbinder 5"/>
          <p:cNvCxnSpPr/>
          <p:nvPr/>
        </p:nvCxnSpPr>
        <p:spPr>
          <a:xfrm>
            <a:off x="538480" y="6097784"/>
            <a:ext cx="8426008" cy="0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358996" y="4801640"/>
            <a:ext cx="0" cy="1053251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095472" y="61560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1024px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13925" y="44323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128px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Workflow: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Bilder in Photoshop erstellen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Per PS-Script Ebenen als Files exportieren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Mit libGDX-</a:t>
            </a:r>
            <a:r>
              <a:rPr lang="de-CH" dirty="0" err="1" smtClean="0"/>
              <a:t>TexturePacker</a:t>
            </a:r>
            <a:r>
              <a:rPr lang="de-CH" dirty="0" smtClean="0"/>
              <a:t> Atlas erstellen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99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</a:t>
            </a:r>
          </a:p>
          <a:p>
            <a:r>
              <a:rPr lang="de-CH" dirty="0" smtClean="0"/>
              <a:t>Lösung:</a:t>
            </a:r>
          </a:p>
          <a:p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0" y="1959795"/>
            <a:ext cx="7092280" cy="449358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27584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5724128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5508104" y="2204864"/>
            <a:ext cx="576064" cy="5760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3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Ursache:</a:t>
            </a:r>
          </a:p>
          <a:p>
            <a:pPr lvl="1"/>
            <a:r>
              <a:rPr lang="de-CH" dirty="0" smtClean="0"/>
              <a:t>Rundungs- und Interpolationsfehler</a:t>
            </a:r>
          </a:p>
          <a:p>
            <a:r>
              <a:rPr lang="de-CH" dirty="0" smtClean="0"/>
              <a:t>Lösung:</a:t>
            </a:r>
          </a:p>
          <a:p>
            <a:pPr lvl="1"/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</a:p>
          <a:p>
            <a:pPr lvl="1"/>
            <a:r>
              <a:rPr lang="de-CH" dirty="0" err="1" smtClean="0"/>
              <a:t>TexturePacker</a:t>
            </a:r>
            <a:r>
              <a:rPr lang="de-CH" dirty="0" smtClean="0"/>
              <a:t> so konfigurieren, das Randpixel dupliziert werden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2" y="4797152"/>
            <a:ext cx="6876256" cy="1820935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Vordefiniert</a:t>
            </a:r>
          </a:p>
          <a:p>
            <a:pPr lvl="1"/>
            <a:r>
              <a:rPr lang="de-CH" dirty="0" smtClean="0"/>
              <a:t>Schiffslänge</a:t>
            </a:r>
          </a:p>
          <a:p>
            <a:pPr lvl="1"/>
            <a:r>
              <a:rPr lang="de-CH" dirty="0" smtClean="0"/>
              <a:t>Schiffsbreite</a:t>
            </a:r>
          </a:p>
          <a:p>
            <a:pPr lvl="1"/>
            <a:r>
              <a:rPr lang="de-CH" dirty="0" smtClean="0"/>
              <a:t>Max Containerlänge</a:t>
            </a:r>
          </a:p>
          <a:p>
            <a:pPr lvl="1"/>
            <a:r>
              <a:rPr lang="de-CH" dirty="0" smtClean="0"/>
              <a:t>Max Containergewicht</a:t>
            </a:r>
            <a:endParaRPr lang="de-CH" dirty="0"/>
          </a:p>
          <a:p>
            <a:r>
              <a:rPr lang="de-CH" dirty="0" smtClean="0"/>
              <a:t>Was soll pseudozufällig generiert werden?</a:t>
            </a:r>
          </a:p>
          <a:p>
            <a:pPr lvl="1"/>
            <a:r>
              <a:rPr lang="de-CH" dirty="0" smtClean="0"/>
              <a:t>Containerlänge</a:t>
            </a:r>
          </a:p>
          <a:p>
            <a:pPr lvl="1"/>
            <a:r>
              <a:rPr lang="de-CH" dirty="0" smtClean="0"/>
              <a:t>Containergewicht</a:t>
            </a:r>
          </a:p>
          <a:p>
            <a:pPr lvl="1"/>
            <a:r>
              <a:rPr lang="de-CH" dirty="0" smtClean="0"/>
              <a:t>Containeranordnung</a:t>
            </a:r>
          </a:p>
          <a:p>
            <a:pPr lvl="1"/>
            <a:r>
              <a:rPr lang="de-CH" dirty="0" smtClean="0"/>
              <a:t>Containerfarbe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Schwere Container</a:t>
            </a:r>
          </a:p>
          <a:p>
            <a:pPr lvl="2"/>
            <a:r>
              <a:rPr lang="de-CH" dirty="0" smtClean="0"/>
              <a:t>Schiff bricht schnell</a:t>
            </a:r>
          </a:p>
          <a:p>
            <a:pPr lvl="2"/>
            <a:r>
              <a:rPr lang="de-CH" dirty="0" smtClean="0"/>
              <a:t>Schiff kentert schnell</a:t>
            </a:r>
          </a:p>
          <a:p>
            <a:pPr lvl="1"/>
            <a:r>
              <a:rPr lang="de-CH" dirty="0" smtClean="0"/>
              <a:t>Hauptproblem: Schwere kurze Container</a:t>
            </a:r>
          </a:p>
          <a:p>
            <a:pPr lvl="2"/>
            <a:r>
              <a:rPr lang="de-CH" dirty="0" smtClean="0"/>
              <a:t>Hohe punktuelle </a:t>
            </a:r>
            <a:r>
              <a:rPr lang="de-CH" dirty="0"/>
              <a:t>B</a:t>
            </a:r>
            <a:r>
              <a:rPr lang="de-CH" dirty="0" smtClean="0"/>
              <a:t>elastung</a:t>
            </a:r>
          </a:p>
        </p:txBody>
      </p:sp>
      <p:pic>
        <p:nvPicPr>
          <p:cNvPr id="1026" name="Picture 2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6"/>
            <a:ext cx="940717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7"/>
            <a:ext cx="2822149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49443"/>
              </p:ext>
            </p:extLst>
          </p:nvPr>
        </p:nvGraphicFramePr>
        <p:xfrm>
          <a:off x="1835697" y="4221087"/>
          <a:ext cx="2822148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  <a:gridCol w="940716"/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23590"/>
              </p:ext>
            </p:extLst>
          </p:nvPr>
        </p:nvGraphicFramePr>
        <p:xfrm>
          <a:off x="5840727" y="4197906"/>
          <a:ext cx="940716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42689"/>
              </p:ext>
            </p:extLst>
          </p:nvPr>
        </p:nvGraphicFramePr>
        <p:xfrm>
          <a:off x="2204257" y="2420888"/>
          <a:ext cx="475252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1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21854"/>
              </p:ext>
            </p:extLst>
          </p:nvPr>
        </p:nvGraphicFramePr>
        <p:xfrm>
          <a:off x="2200270" y="2420888"/>
          <a:ext cx="4752528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2 bis 4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6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Containerlänge – Problemstellung</a:t>
            </a:r>
          </a:p>
          <a:p>
            <a:pPr lvl="1"/>
            <a:r>
              <a:rPr lang="de-CH" dirty="0" smtClean="0"/>
              <a:t>Wie viele Container in welcher Länge haben auf dem Schiff Platz?</a:t>
            </a:r>
          </a:p>
          <a:p>
            <a:pPr lvl="1"/>
            <a:r>
              <a:rPr lang="de-CH" dirty="0" smtClean="0"/>
              <a:t>Möglichst mehrere Variationen!</a:t>
            </a:r>
          </a:p>
        </p:txBody>
      </p:sp>
    </p:spTree>
    <p:extLst>
      <p:ext uri="{BB962C8B-B14F-4D97-AF65-F5344CB8AC3E}">
        <p14:creationId xmlns:p14="http://schemas.microsoft.com/office/powerpoint/2010/main" val="39924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0361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8260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521</Words>
  <Application>Microsoft Office PowerPoint</Application>
  <PresentationFormat>Bildschirmpräsentation (4:3)</PresentationFormat>
  <Paragraphs>314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Perspective</vt:lpstr>
      <vt:lpstr>Design Docker</vt:lpstr>
      <vt:lpstr>Demo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Auswertungsalgorithmus</vt:lpstr>
      <vt:lpstr>Auswertungsalgorithmus</vt:lpstr>
      <vt:lpstr>Auswertungsalgorithmus</vt:lpstr>
      <vt:lpstr>Auswertungsalgorithmus</vt:lpstr>
      <vt:lpstr>Auswertungsalgorithmus</vt:lpstr>
      <vt:lpstr>Grafik</vt:lpstr>
      <vt:lpstr>Grafik</vt:lpstr>
      <vt:lpstr>Grafik</vt:lpstr>
      <vt:lpstr>Grafik</vt:lpstr>
      <vt:lpstr>Grafik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yacine mekesser</cp:lastModifiedBy>
  <cp:revision>82</cp:revision>
  <dcterms:created xsi:type="dcterms:W3CDTF">2014-09-25T19:22:12Z</dcterms:created>
  <dcterms:modified xsi:type="dcterms:W3CDTF">2014-11-16T13:35:42Z</dcterms:modified>
</cp:coreProperties>
</file>