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7" r:id="rId3"/>
    <p:sldId id="279" r:id="rId4"/>
    <p:sldId id="284" r:id="rId5"/>
    <p:sldId id="281" r:id="rId6"/>
    <p:sldId id="282" r:id="rId7"/>
    <p:sldId id="280" r:id="rId8"/>
    <p:sldId id="275" r:id="rId9"/>
    <p:sldId id="278" r:id="rId10"/>
    <p:sldId id="267" r:id="rId11"/>
    <p:sldId id="283" r:id="rId12"/>
    <p:sldId id="272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6600"/>
    <a:srgbClr val="FFCC00"/>
    <a:srgbClr val="FF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1952" autoAdjust="0"/>
  </p:normalViewPr>
  <p:slideViewPr>
    <p:cSldViewPr>
      <p:cViewPr varScale="1">
        <p:scale>
          <a:sx n="116" d="100"/>
          <a:sy n="116" d="100"/>
        </p:scale>
        <p:origin x="108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03.12.2014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03.12.2014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Schlussbericht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obagames.files.wordpress.com/2013/11/google-play-soon.png?w=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6624"/>
            <a:ext cx="7201638" cy="235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00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Docker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Docker = Hafenarbeiter</a:t>
            </a:r>
          </a:p>
          <a:p>
            <a:r>
              <a:rPr lang="de-CH" dirty="0" smtClean="0"/>
              <a:t>Schiffe mit Containern beladen</a:t>
            </a:r>
          </a:p>
          <a:p>
            <a:r>
              <a:rPr lang="de-CH" dirty="0" smtClean="0"/>
              <a:t>Ausbalancieren und Verteilen der Ladung</a:t>
            </a:r>
          </a:p>
          <a:p>
            <a:r>
              <a:rPr lang="de-CH" dirty="0" smtClean="0"/>
              <a:t>Brechende und kenternde Schiffe</a:t>
            </a:r>
          </a:p>
          <a:p>
            <a:r>
              <a:rPr lang="de-CH" dirty="0" smtClean="0"/>
              <a:t>Jagd nach dem </a:t>
            </a:r>
            <a:r>
              <a:rPr lang="de-CH" dirty="0" err="1" smtClean="0"/>
              <a:t>Highscore</a:t>
            </a:r>
            <a:endParaRPr lang="de-CH" dirty="0"/>
          </a:p>
          <a:p>
            <a:r>
              <a:rPr lang="de-CH" dirty="0" smtClean="0"/>
              <a:t>3 Spielmodi</a:t>
            </a:r>
          </a:p>
        </p:txBody>
      </p:sp>
    </p:spTree>
    <p:extLst>
      <p:ext uri="{BB962C8B-B14F-4D97-AF65-F5344CB8AC3E}">
        <p14:creationId xmlns:p14="http://schemas.microsoft.com/office/powerpoint/2010/main" val="10307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Die Spielmodi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Quick </a:t>
            </a:r>
            <a:r>
              <a:rPr lang="de-CH" dirty="0" smtClean="0"/>
              <a:t>Game</a:t>
            </a:r>
          </a:p>
          <a:p>
            <a:endParaRPr lang="de-CH" dirty="0" smtClean="0"/>
          </a:p>
          <a:p>
            <a:r>
              <a:rPr lang="de-CH" dirty="0" smtClean="0"/>
              <a:t>Career </a:t>
            </a:r>
            <a:r>
              <a:rPr lang="de-CH" dirty="0" smtClean="0"/>
              <a:t>Game</a:t>
            </a:r>
          </a:p>
          <a:p>
            <a:endParaRPr lang="de-CH" dirty="0" smtClean="0"/>
          </a:p>
          <a:p>
            <a:r>
              <a:rPr lang="de-CH" dirty="0" smtClean="0"/>
              <a:t>Infinite Game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818" y="3981271"/>
            <a:ext cx="1440000" cy="72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0" y="2885106"/>
            <a:ext cx="1440000" cy="7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0" y="1788941"/>
            <a:ext cx="144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Quick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Random Levels</a:t>
            </a:r>
          </a:p>
          <a:p>
            <a:r>
              <a:rPr lang="de-CH" dirty="0" err="1" smtClean="0"/>
              <a:t>Highscore</a:t>
            </a:r>
            <a:endParaRPr lang="de-CH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960000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Career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Vordefinierte Level Pakete</a:t>
            </a:r>
          </a:p>
          <a:p>
            <a:r>
              <a:rPr lang="de-CH" dirty="0" smtClean="0"/>
              <a:t>Level freispielen</a:t>
            </a:r>
          </a:p>
          <a:p>
            <a:r>
              <a:rPr lang="de-CH" dirty="0" err="1" smtClean="0"/>
              <a:t>Highscore</a:t>
            </a:r>
            <a:r>
              <a:rPr lang="de-CH" dirty="0" smtClean="0"/>
              <a:t> pro Level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960000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Infinite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Random Levels</a:t>
            </a:r>
          </a:p>
          <a:p>
            <a:r>
              <a:rPr lang="de-CH" dirty="0" smtClean="0"/>
              <a:t>Unendlich viele Container</a:t>
            </a:r>
          </a:p>
          <a:p>
            <a:r>
              <a:rPr lang="de-CH" dirty="0" smtClean="0"/>
              <a:t>Mehrere Schiffe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960000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3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Verfügbarkeit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Demnächst</a:t>
            </a:r>
          </a:p>
          <a:p>
            <a:pPr marL="45720" indent="0">
              <a:buNone/>
            </a:pPr>
            <a:endParaRPr lang="de-CH" dirty="0" smtClean="0"/>
          </a:p>
          <a:p>
            <a:pPr marL="45720" indent="0">
              <a:buNone/>
            </a:pPr>
            <a:endParaRPr lang="de-CH" dirty="0" smtClean="0"/>
          </a:p>
          <a:p>
            <a:pPr marL="45720" indent="0">
              <a:buNone/>
            </a:pPr>
            <a:endParaRPr lang="de-CH" dirty="0"/>
          </a:p>
          <a:p>
            <a:r>
              <a:rPr lang="de-CH" dirty="0" smtClean="0"/>
              <a:t>Geplant</a:t>
            </a:r>
          </a:p>
        </p:txBody>
      </p:sp>
      <p:pic>
        <p:nvPicPr>
          <p:cNvPr id="1026" name="Picture 2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680" y="1916832"/>
            <a:ext cx="121064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76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Apple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312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g3.wikia.nocookie.net/__cb20120814052336/logopedia/images/thumb/0/04/Linux_logo.png/871px-Linux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48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w3.org/html/logo/downloads/HTML5_Logo_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84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72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9600" dirty="0" smtClean="0"/>
              <a:t>Demo</a:t>
            </a:r>
            <a:endParaRPr lang="de-CH" sz="96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3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Geplante Erweiterungen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Mit Container-Grafiken von </a:t>
            </a:r>
            <a:r>
              <a:rPr lang="de-CH" dirty="0" err="1" smtClean="0"/>
              <a:t>Yacine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131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73</Words>
  <Application>Microsoft Office PowerPoint</Application>
  <PresentationFormat>Bildschirmpräsentation 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Perspective</vt:lpstr>
      <vt:lpstr>Schlussbericht Docker</vt:lpstr>
      <vt:lpstr>Docker</vt:lpstr>
      <vt:lpstr>Die Spielmodi</vt:lpstr>
      <vt:lpstr>Quick Game</vt:lpstr>
      <vt:lpstr>Career Game</vt:lpstr>
      <vt:lpstr>Infinite Game</vt:lpstr>
      <vt:lpstr>Verfügbarkeit</vt:lpstr>
      <vt:lpstr>Demo</vt:lpstr>
      <vt:lpstr>Geplante Erweiterungen</vt:lpstr>
      <vt:lpstr>PowerPoint-Präsentation</vt:lpstr>
      <vt:lpstr>Fragen?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Remo Höppli</cp:lastModifiedBy>
  <cp:revision>93</cp:revision>
  <dcterms:created xsi:type="dcterms:W3CDTF">2014-09-25T19:22:12Z</dcterms:created>
  <dcterms:modified xsi:type="dcterms:W3CDTF">2014-12-03T19:51:33Z</dcterms:modified>
</cp:coreProperties>
</file>