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7" r:id="rId3"/>
    <p:sldId id="279" r:id="rId4"/>
    <p:sldId id="284" r:id="rId5"/>
    <p:sldId id="281" r:id="rId6"/>
    <p:sldId id="282" r:id="rId7"/>
    <p:sldId id="280" r:id="rId8"/>
    <p:sldId id="275" r:id="rId9"/>
    <p:sldId id="278" r:id="rId10"/>
    <p:sldId id="285" r:id="rId11"/>
    <p:sldId id="267" r:id="rId12"/>
    <p:sldId id="283" r:id="rId13"/>
    <p:sldId id="272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6600"/>
    <a:srgbClr val="FFCC00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1952" autoAdjust="0"/>
  </p:normalViewPr>
  <p:slideViewPr>
    <p:cSldViewPr>
      <p:cViewPr varScale="1">
        <p:scale>
          <a:sx n="122" d="100"/>
          <a:sy n="122" d="100"/>
        </p:scale>
        <p:origin x="14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09.12.2014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09.12.2014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4880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632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82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7618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1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Namenserklärung</a:t>
            </a:r>
          </a:p>
          <a:p>
            <a:r>
              <a:rPr lang="de-CH" dirty="0" smtClean="0"/>
              <a:t>Genau</a:t>
            </a:r>
            <a:r>
              <a:rPr lang="de-CH" baseline="0" dirty="0" smtClean="0"/>
              <a:t> darum geht es. Frachtschiffe mit </a:t>
            </a:r>
            <a:r>
              <a:rPr lang="de-CH" baseline="0" dirty="0" err="1" smtClean="0"/>
              <a:t>containern</a:t>
            </a:r>
            <a:r>
              <a:rPr lang="de-CH" baseline="0" dirty="0" smtClean="0"/>
              <a:t> zu beladen.</a:t>
            </a:r>
          </a:p>
          <a:p>
            <a:r>
              <a:rPr lang="de-CH" baseline="0" dirty="0" smtClean="0"/>
              <a:t>Dabei gilt es möglichst viel </a:t>
            </a:r>
            <a:r>
              <a:rPr lang="de-CH" baseline="0" dirty="0" err="1" smtClean="0"/>
              <a:t>geschick</a:t>
            </a:r>
            <a:r>
              <a:rPr lang="de-CH" baseline="0" dirty="0" smtClean="0"/>
              <a:t> beim ausbalancieren und verteilen der Ladung an den tag zu legen.</a:t>
            </a:r>
          </a:p>
          <a:p>
            <a:r>
              <a:rPr lang="de-CH" baseline="0" dirty="0" smtClean="0"/>
              <a:t>Die ist natürlich nicht ganz einfach, den die Schiff können je nach Ladung brechen oder kentern.</a:t>
            </a:r>
          </a:p>
          <a:p>
            <a:r>
              <a:rPr lang="de-CH" baseline="0" dirty="0" smtClean="0"/>
              <a:t>Das ziel beim spiel besteht darin den </a:t>
            </a:r>
            <a:r>
              <a:rPr lang="de-CH" baseline="0" dirty="0" err="1" smtClean="0"/>
              <a:t>highscore</a:t>
            </a:r>
            <a:r>
              <a:rPr lang="de-CH" baseline="0" dirty="0" smtClean="0"/>
              <a:t> zu knacken.</a:t>
            </a:r>
          </a:p>
          <a:p>
            <a:r>
              <a:rPr lang="de-CH" baseline="0" dirty="0" smtClean="0"/>
              <a:t>Dies in 3 </a:t>
            </a:r>
            <a:r>
              <a:rPr lang="de-CH" baseline="0" dirty="0" err="1" smtClean="0"/>
              <a:t>spielmodi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69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 drei </a:t>
            </a:r>
            <a:r>
              <a:rPr lang="de-CH" dirty="0" err="1" smtClean="0"/>
              <a:t>spielmodi</a:t>
            </a:r>
            <a:r>
              <a:rPr lang="de-CH" dirty="0" smtClean="0"/>
              <a:t> sind.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865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8909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6883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5560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288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620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786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CH" sz="6000" dirty="0" smtClean="0"/>
              <a:t>Schlusspräsentation</a:t>
            </a:r>
            <a:r>
              <a:rPr lang="de-CH" sz="6000" dirty="0" smtClean="0"/>
              <a:t/>
            </a:r>
            <a:br>
              <a:rPr lang="de-CH" sz="6000" dirty="0" smtClean="0"/>
            </a:br>
            <a:r>
              <a:rPr lang="de-CH" sz="6000" dirty="0" smtClean="0"/>
              <a:t>Docker</a:t>
            </a:r>
            <a:endParaRPr lang="de-CH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326" y="4365104"/>
            <a:ext cx="7315200" cy="1144632"/>
          </a:xfrm>
        </p:spPr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Geplante Erweiterungen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In-App </a:t>
            </a:r>
            <a:r>
              <a:rPr lang="de-CH" dirty="0"/>
              <a:t>Käufe</a:t>
            </a:r>
          </a:p>
          <a:p>
            <a:endParaRPr lang="de-CH" dirty="0" smtClean="0"/>
          </a:p>
          <a:p>
            <a:r>
              <a:rPr lang="de-CH" dirty="0" smtClean="0"/>
              <a:t>Premium</a:t>
            </a:r>
          </a:p>
          <a:p>
            <a:endParaRPr lang="de-CH" dirty="0"/>
          </a:p>
          <a:p>
            <a:r>
              <a:rPr lang="de-CH" dirty="0" err="1" smtClean="0"/>
              <a:t>Social</a:t>
            </a:r>
            <a:r>
              <a:rPr lang="de-CH" dirty="0" smtClean="0"/>
              <a:t> Media</a:t>
            </a:r>
            <a:endParaRPr lang="de-CH" dirty="0"/>
          </a:p>
        </p:txBody>
      </p:sp>
      <p:pic>
        <p:nvPicPr>
          <p:cNvPr id="2050" name="Picture 2" descr="C:\Users\ChrisMagic\Dropbox\Workspace\squarefeed\Documents\Schlusspräsentation\containerbildli für remo\soci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24" y="4005064"/>
            <a:ext cx="1458784" cy="7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ChrisMagic\Dropbox\Workspace\squarefeed\Documents\Schlusspräsentation\containerbildli für remo\dolla_dolla_bills_y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00" y="1835331"/>
            <a:ext cx="1458784" cy="7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ChrisMagic\Dropbox\Workspace\squarefeed\Documents\Schlusspräsentation\containerbildli für remo\premiu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00" y="2912364"/>
            <a:ext cx="1458784" cy="7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bagames.files.wordpress.com/2013/11/google-play-soon.png?w=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6624"/>
            <a:ext cx="7201638" cy="235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00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Docker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Docker = Hafenarbeiter</a:t>
            </a:r>
          </a:p>
          <a:p>
            <a:r>
              <a:rPr lang="de-CH" dirty="0" smtClean="0"/>
              <a:t>Schiffe mit Containern beladen</a:t>
            </a:r>
          </a:p>
          <a:p>
            <a:r>
              <a:rPr lang="de-CH" dirty="0" smtClean="0"/>
              <a:t>Ausbalancieren und Verteilen der Ladung</a:t>
            </a:r>
          </a:p>
          <a:p>
            <a:r>
              <a:rPr lang="de-CH" dirty="0" smtClean="0"/>
              <a:t>Brechende und kenternde Schiffe</a:t>
            </a:r>
          </a:p>
          <a:p>
            <a:r>
              <a:rPr lang="de-CH" dirty="0" smtClean="0"/>
              <a:t>Jagd nach dem </a:t>
            </a:r>
            <a:r>
              <a:rPr lang="de-CH" dirty="0" err="1" smtClean="0"/>
              <a:t>Highscore</a:t>
            </a:r>
            <a:endParaRPr lang="de-CH" dirty="0"/>
          </a:p>
          <a:p>
            <a:r>
              <a:rPr lang="de-CH" dirty="0" smtClean="0"/>
              <a:t>3 Spielmodi</a:t>
            </a:r>
          </a:p>
        </p:txBody>
      </p:sp>
    </p:spTree>
    <p:extLst>
      <p:ext uri="{BB962C8B-B14F-4D97-AF65-F5344CB8AC3E}">
        <p14:creationId xmlns:p14="http://schemas.microsoft.com/office/powerpoint/2010/main" val="10307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Die Spielmodi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Quick Game</a:t>
            </a:r>
          </a:p>
          <a:p>
            <a:endParaRPr lang="de-CH" dirty="0" smtClean="0"/>
          </a:p>
          <a:p>
            <a:r>
              <a:rPr lang="de-CH" dirty="0" smtClean="0"/>
              <a:t>Career Game</a:t>
            </a:r>
          </a:p>
          <a:p>
            <a:endParaRPr lang="de-CH" dirty="0" smtClean="0"/>
          </a:p>
          <a:p>
            <a:r>
              <a:rPr lang="de-CH" dirty="0" smtClean="0"/>
              <a:t>Infinite Game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0" y="1788941"/>
            <a:ext cx="1440000" cy="7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0" y="2885106"/>
            <a:ext cx="1440000" cy="72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57" y="3981271"/>
            <a:ext cx="144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Quick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Random Levels</a:t>
            </a:r>
          </a:p>
          <a:p>
            <a:r>
              <a:rPr lang="de-CH" dirty="0" err="1" smtClean="0"/>
              <a:t>Highscore</a:t>
            </a:r>
            <a:endParaRPr lang="de-CH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Career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Vordefinierte Level Pakete</a:t>
            </a:r>
          </a:p>
          <a:p>
            <a:r>
              <a:rPr lang="de-CH" dirty="0" smtClean="0"/>
              <a:t>Level freispielen</a:t>
            </a:r>
          </a:p>
          <a:p>
            <a:r>
              <a:rPr lang="de-CH" dirty="0" err="1" smtClean="0"/>
              <a:t>Highscore</a:t>
            </a:r>
            <a:r>
              <a:rPr lang="de-CH" dirty="0" smtClean="0"/>
              <a:t> pro Level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Infinite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Random Levels</a:t>
            </a:r>
          </a:p>
          <a:p>
            <a:r>
              <a:rPr lang="de-CH" dirty="0" smtClean="0"/>
              <a:t>Unendlich viele Container</a:t>
            </a:r>
          </a:p>
          <a:p>
            <a:r>
              <a:rPr lang="de-CH" dirty="0" smtClean="0"/>
              <a:t>Mehrere Schiffe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Verfügbarkeit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Demnächst</a:t>
            </a:r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endParaRPr lang="de-CH" dirty="0"/>
          </a:p>
          <a:p>
            <a:r>
              <a:rPr lang="de-CH" dirty="0" smtClean="0"/>
              <a:t>Geplant</a:t>
            </a:r>
          </a:p>
        </p:txBody>
      </p:sp>
      <p:pic>
        <p:nvPicPr>
          <p:cNvPr id="1026" name="Picture 2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680" y="1916832"/>
            <a:ext cx="121064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76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Appl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12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3.wikia.nocookie.net/__cb20120814052336/logopedia/images/thumb/0/04/Linux_logo.png/871px-Linux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48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w3.org/html/logo/downloads/HTML5_Logo_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84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2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dirty="0" smtClean="0"/>
              <a:t>Demo</a:t>
            </a:r>
            <a:endParaRPr lang="de-CH" sz="96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3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Geplante Erweiterungen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err="1" smtClean="0"/>
              <a:t>Achievements</a:t>
            </a:r>
            <a:endParaRPr lang="de-CH" dirty="0" smtClean="0"/>
          </a:p>
          <a:p>
            <a:pPr marL="45720" indent="0">
              <a:buNone/>
            </a:pPr>
            <a:endParaRPr lang="de-CH" dirty="0" smtClean="0"/>
          </a:p>
          <a:p>
            <a:r>
              <a:rPr lang="de-CH" dirty="0" smtClean="0"/>
              <a:t>Level-Pakete</a:t>
            </a:r>
          </a:p>
          <a:p>
            <a:pPr marL="45720" indent="0">
              <a:buNone/>
            </a:pPr>
            <a:endParaRPr lang="de-CH" dirty="0"/>
          </a:p>
          <a:p>
            <a:r>
              <a:rPr lang="de-CH" dirty="0" smtClean="0"/>
              <a:t>Neue Schiffe </a:t>
            </a:r>
          </a:p>
          <a:p>
            <a:endParaRPr lang="de-CH" dirty="0"/>
          </a:p>
          <a:p>
            <a:r>
              <a:rPr lang="de-CH" smtClean="0"/>
              <a:t>Neue Soundeffekte</a:t>
            </a:r>
            <a:endParaRPr lang="de-CH" dirty="0" smtClean="0"/>
          </a:p>
        </p:txBody>
      </p:sp>
      <p:pic>
        <p:nvPicPr>
          <p:cNvPr id="1026" name="Picture 2" descr="C:\Users\ChrisMagic\Dropbox\Workspace\squarefeed\Documents\Schlusspräsentation\containerbildli für remo\leve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2" y="2864353"/>
            <a:ext cx="1440000" cy="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hrisMagic\Dropbox\Workspace\squarefeed\Documents\Schlusspräsentation\containerbildli für remo\achievemen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2" y="1851067"/>
            <a:ext cx="1459509" cy="7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risMagic\Dropbox\Workspace\squarefeed\Documents\Schlusspräsentation\containerbildli für remo\ship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1" y="3881718"/>
            <a:ext cx="1459509" cy="7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ChrisMagic\Dropbox\Workspace\squarefeed\Documents\Schlusspräsentation\containerbildli für remo\sound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2" y="4932491"/>
            <a:ext cx="1459509" cy="7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1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163</Words>
  <Application>Microsoft Office PowerPoint</Application>
  <PresentationFormat>Bildschirmpräsentation (4:3)</PresentationFormat>
  <Paragraphs>74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Perspective</vt:lpstr>
      <vt:lpstr>Schlusspräsentation Docker</vt:lpstr>
      <vt:lpstr>Docker</vt:lpstr>
      <vt:lpstr>Die Spielmodi</vt:lpstr>
      <vt:lpstr>Quick Game</vt:lpstr>
      <vt:lpstr>Career Game</vt:lpstr>
      <vt:lpstr>Infinite Game</vt:lpstr>
      <vt:lpstr>Verfügbarkeit</vt:lpstr>
      <vt:lpstr>Demo</vt:lpstr>
      <vt:lpstr>Geplante Erweiterungen</vt:lpstr>
      <vt:lpstr>Geplante Erweiterungen</vt:lpstr>
      <vt:lpstr>PowerPoint-Präsentation</vt:lpstr>
      <vt:lpstr>Fragen?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Remo Höppli</cp:lastModifiedBy>
  <cp:revision>105</cp:revision>
  <dcterms:created xsi:type="dcterms:W3CDTF">2014-09-25T19:22:12Z</dcterms:created>
  <dcterms:modified xsi:type="dcterms:W3CDTF">2014-12-09T16:25:39Z</dcterms:modified>
</cp:coreProperties>
</file>