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1010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114663"/>
            <a:ext cx="7691120" cy="1154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 anchor="t">
            <a:normAutofit/>
          </a:bodyPr>
          <a:lstStyle/>
          <a:p>
            <a:r>
              <a:rPr lang="de-CH" sz="6000" dirty="0" smtClean="0"/>
              <a:t>Projektidee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/>
          <a:lstStyle/>
          <a:p>
            <a:r>
              <a:rPr lang="de-CH" dirty="0" smtClean="0"/>
              <a:t>Mobile Applikation</a:t>
            </a:r>
          </a:p>
          <a:p>
            <a:r>
              <a:rPr lang="de-CH" dirty="0" smtClean="0"/>
              <a:t>Spiel</a:t>
            </a:r>
          </a:p>
          <a:p>
            <a:r>
              <a:rPr lang="de-CH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r>
              <a:rPr lang="de-CH" dirty="0" smtClean="0"/>
              <a:t>Ablauf</a:t>
            </a:r>
          </a:p>
          <a:p>
            <a:r>
              <a:rPr lang="de-CH" dirty="0" smtClean="0"/>
              <a:t>Ende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1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Ressourcen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Kundennutzung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25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Projektskizze Docker</vt:lpstr>
      <vt:lpstr>Projektidee</vt:lpstr>
      <vt:lpstr>Anwendungsfall</vt:lpstr>
      <vt:lpstr>Anforderungen</vt:lpstr>
      <vt:lpstr>Ressourcen</vt:lpstr>
      <vt:lpstr>Projektablauf</vt:lpstr>
      <vt:lpstr>Risiken</vt:lpstr>
      <vt:lpstr>Kundennutzung</vt:lpstr>
      <vt:lpstr>Wirtschaftlichkeit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5</cp:revision>
  <dcterms:created xsi:type="dcterms:W3CDTF">2014-09-25T19:22:12Z</dcterms:created>
  <dcterms:modified xsi:type="dcterms:W3CDTF">2014-09-29T08:42:14Z</dcterms:modified>
</cp:coreProperties>
</file>