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Projektidee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Ressourcen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Kundennutzung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13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Projektskizze Docker</vt:lpstr>
      <vt:lpstr>Projektidee</vt:lpstr>
      <vt:lpstr>Anwendungsfall</vt:lpstr>
      <vt:lpstr>Ressourcen</vt:lpstr>
      <vt:lpstr>Projektablauf</vt:lpstr>
      <vt:lpstr>Risiken</vt:lpstr>
      <vt:lpstr>Kundennutzung</vt:lpstr>
      <vt:lpstr>Wirtschaftlichkeit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1</cp:revision>
  <dcterms:created xsi:type="dcterms:W3CDTF">2014-09-25T19:22:12Z</dcterms:created>
  <dcterms:modified xsi:type="dcterms:W3CDTF">2014-09-25T19:31:20Z</dcterms:modified>
</cp:coreProperties>
</file>