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5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90" r:id="rId8"/>
    <p:sldMasterId id="2147484412" r:id="rId9"/>
  </p:sldMasterIdLst>
  <p:notesMasterIdLst>
    <p:notesMasterId r:id="rId18"/>
  </p:notesMasterIdLst>
  <p:handoutMasterIdLst>
    <p:handoutMasterId r:id="rId19"/>
  </p:handoutMasterIdLst>
  <p:sldIdLst>
    <p:sldId id="1476" r:id="rId10"/>
    <p:sldId id="1471" r:id="rId11"/>
    <p:sldId id="1469" r:id="rId12"/>
    <p:sldId id="1474" r:id="rId13"/>
    <p:sldId id="1470" r:id="rId14"/>
    <p:sldId id="1475" r:id="rId15"/>
    <p:sldId id="1460" r:id="rId16"/>
    <p:sldId id="1459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92929"/>
    <a:srgbClr val="FFFFFF"/>
    <a:srgbClr val="BAD80A"/>
    <a:srgbClr val="A80000"/>
    <a:srgbClr val="5C2D91"/>
    <a:srgbClr val="0078D7"/>
    <a:srgbClr val="107C10"/>
    <a:srgbClr val="00000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215" autoAdjust="0"/>
  </p:normalViewPr>
  <p:slideViewPr>
    <p:cSldViewPr>
      <p:cViewPr varScale="1">
        <p:scale>
          <a:sx n="85" d="100"/>
          <a:sy n="85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11/21/2016 8:46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11/21/2016 8:46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Ignite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11/21/2016 8:46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76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511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5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6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09411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04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6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504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54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5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5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89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370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664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2096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91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1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04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6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62062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831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7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56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68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43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8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7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11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443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821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187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0216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27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1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2900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205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2669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92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77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1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40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12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47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40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89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558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634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7959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9203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10789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8833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9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9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3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  <p:sldLayoutId id="2147484408" r:id="rId18"/>
    <p:sldLayoutId id="2147484409" r:id="rId19"/>
    <p:sldLayoutId id="2147484410" r:id="rId20"/>
    <p:sldLayoutId id="214748441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0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  <p:sldLayoutId id="2147484429" r:id="rId17"/>
    <p:sldLayoutId id="2147484430" r:id="rId18"/>
    <p:sldLayoutId id="2147484431" r:id="rId19"/>
    <p:sldLayoutId id="2147484432" r:id="rId20"/>
    <p:sldLayoutId id="2147484433" r:id="rId21"/>
    <p:sldLayoutId id="2147484434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ulien.chable.net/" TargetMode="External"/><Relationship Id="rId2" Type="http://schemas.openxmlformats.org/officeDocument/2006/relationships/hyperlink" Target="mailto:julien.chable@ncit.n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lien.chable.net/" TargetMode="External"/><Relationship Id="rId2" Type="http://schemas.openxmlformats.org/officeDocument/2006/relationships/hyperlink" Target="mailto:julien.chable@ncit.nc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lien.chable.net/" TargetMode="External"/><Relationship Id="rId2" Type="http://schemas.openxmlformats.org/officeDocument/2006/relationships/hyperlink" Target="mailto:julien.chable@ncit.nc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lien.chable.net/deployer-un-projet-web-asp-net-core-1-0-rc2-sur-docker-en-15-minu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julien.chable.net/dployer-asp-net-5-dans-un-container-docker" TargetMode="External"/><Relationship Id="rId5" Type="http://schemas.openxmlformats.org/officeDocument/2006/relationships/hyperlink" Target="http://julien.chable.net/tour-dhorizon-de-nano-server-partie-2-dployer-un-projet-asp-net-5-avec-iis" TargetMode="External"/><Relationship Id="rId4" Type="http://schemas.openxmlformats.org/officeDocument/2006/relationships/hyperlink" Target="http://julien.chable.net/tour-dhorizon-de-nano-server-partie-1-cration-dune-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Démosntration</a:t>
            </a:r>
            <a:r>
              <a:rPr lang="fr-FR" dirty="0"/>
              <a:t> </a:t>
            </a:r>
            <a:r>
              <a:rPr lang="fr-FR" dirty="0" err="1"/>
              <a:t>Keynote</a:t>
            </a:r>
            <a:r>
              <a:rPr lang="fr-FR" dirty="0"/>
              <a:t> Meetup Docker @Noumea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white">
          <a:xfrm>
            <a:off x="122237" y="3497262"/>
            <a:ext cx="9144000" cy="2743200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Julien Chable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Expert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 technique – MVP SharePoint Server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@</a:t>
            </a:r>
            <a:r>
              <a:rPr lang="en-US" sz="2800" i="1" dirty="0" err="1"/>
              <a:t>Jchable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 </a:t>
            </a:r>
            <a:r>
              <a:rPr lang="en-US" sz="2800" i="1" dirty="0">
                <a:hlinkClick r:id="rId2"/>
              </a:rPr>
              <a:t>julien.chable@ncit.nc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Blog technique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http://julien.chable.net/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757" y="4261648"/>
            <a:ext cx="1021332" cy="510666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48"/>
          <a:stretch/>
        </p:blipFill>
        <p:spPr>
          <a:xfrm>
            <a:off x="11287757" y="3509458"/>
            <a:ext cx="826105" cy="575465"/>
          </a:xfrm>
          <a:prstGeom prst="rect">
            <a:avLst/>
          </a:prstGeom>
        </p:spPr>
      </p:pic>
      <p:pic>
        <p:nvPicPr>
          <p:cNvPr id="11" name="Picture 2" descr="http://www.wordarticles.com/images/MVP_FullColor_ForScre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357" y="3508431"/>
            <a:ext cx="805287" cy="1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9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658599" cy="3047999"/>
          </a:xfrm>
        </p:spPr>
        <p:txBody>
          <a:bodyPr/>
          <a:lstStyle/>
          <a:p>
            <a:pPr algn="ctr"/>
            <a:r>
              <a:rPr lang="fr-FR" dirty="0" err="1"/>
              <a:t>Build</a:t>
            </a:r>
            <a:r>
              <a:rPr lang="fr-FR" dirty="0"/>
              <a:t>, </a:t>
            </a:r>
            <a:r>
              <a:rPr lang="fr-FR" dirty="0" err="1"/>
              <a:t>Ship</a:t>
            </a:r>
            <a:r>
              <a:rPr lang="fr-FR" dirty="0"/>
              <a:t> and </a:t>
            </a:r>
            <a:r>
              <a:rPr lang="fr-FR" dirty="0" err="1"/>
              <a:t>Run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App, </a:t>
            </a:r>
            <a:r>
              <a:rPr lang="fr-FR" dirty="0" err="1"/>
              <a:t>Anywhere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8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638" y="1209973"/>
            <a:ext cx="10032719" cy="3176254"/>
          </a:xfrm>
        </p:spPr>
        <p:txBody>
          <a:bodyPr/>
          <a:lstStyle/>
          <a:p>
            <a:r>
              <a:rPr lang="fr-FR" dirty="0"/>
              <a:t>DEMO</a:t>
            </a:r>
            <a:br>
              <a:rPr lang="fr-FR" dirty="0"/>
            </a:br>
            <a:r>
              <a:rPr lang="fr-FR" dirty="0"/>
              <a:t>Docker sur Windows 10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white">
          <a:xfrm>
            <a:off x="122237" y="3497262"/>
            <a:ext cx="9144000" cy="2743200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Julien Chable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Expert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 technique – Microsoft MVP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@</a:t>
            </a:r>
            <a:r>
              <a:rPr lang="en-US" sz="2800" i="1" dirty="0" err="1"/>
              <a:t>Jchable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 </a:t>
            </a:r>
            <a:r>
              <a:rPr lang="en-US" sz="2800" i="1" dirty="0">
                <a:hlinkClick r:id="rId2"/>
              </a:rPr>
              <a:t>julien.chable@ncit.nc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Blog technique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http://julien.chable.net/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1" name="Picture 2" descr="http://www.wordarticles.com/images/MVP_FullColor_ForSc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7" y="3625394"/>
            <a:ext cx="805287" cy="1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Docker sur Windows 10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708307" y="3852303"/>
            <a:ext cx="1744602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3708306" y="4390772"/>
            <a:ext cx="1744603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</a:t>
            </a: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3708306" y="4929239"/>
            <a:ext cx="4567331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8" name="Rectangle 137"/>
          <p:cNvSpPr/>
          <p:nvPr/>
        </p:nvSpPr>
        <p:spPr bwMode="auto">
          <a:xfrm>
            <a:off x="3204521" y="3852303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9" name="Group 406"/>
          <p:cNvGrpSpPr/>
          <p:nvPr/>
        </p:nvGrpSpPr>
        <p:grpSpPr>
          <a:xfrm>
            <a:off x="3335131" y="3969635"/>
            <a:ext cx="236804" cy="262982"/>
            <a:chOff x="7434263" y="-2105025"/>
            <a:chExt cx="947737" cy="1052512"/>
          </a:xfrm>
          <a:solidFill>
            <a:schemeClr val="tx2"/>
          </a:solidFill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7434263" y="-1779588"/>
              <a:ext cx="423862" cy="727075"/>
            </a:xfrm>
            <a:custGeom>
              <a:avLst/>
              <a:gdLst>
                <a:gd name="T0" fmla="*/ 267 w 267"/>
                <a:gd name="T1" fmla="*/ 153 h 458"/>
                <a:gd name="T2" fmla="*/ 267 w 267"/>
                <a:gd name="T3" fmla="*/ 458 h 458"/>
                <a:gd name="T4" fmla="*/ 0 w 267"/>
                <a:gd name="T5" fmla="*/ 305 h 458"/>
                <a:gd name="T6" fmla="*/ 2 w 267"/>
                <a:gd name="T7" fmla="*/ 0 h 458"/>
                <a:gd name="T8" fmla="*/ 267 w 267"/>
                <a:gd name="T9" fmla="*/ 15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58">
                  <a:moveTo>
                    <a:pt x="267" y="153"/>
                  </a:moveTo>
                  <a:lnTo>
                    <a:pt x="267" y="458"/>
                  </a:lnTo>
                  <a:lnTo>
                    <a:pt x="0" y="305"/>
                  </a:lnTo>
                  <a:lnTo>
                    <a:pt x="2" y="0"/>
                  </a:lnTo>
                  <a:lnTo>
                    <a:pt x="267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7961313" y="-1779588"/>
              <a:ext cx="420687" cy="727075"/>
            </a:xfrm>
            <a:custGeom>
              <a:avLst/>
              <a:gdLst>
                <a:gd name="T0" fmla="*/ 0 w 265"/>
                <a:gd name="T1" fmla="*/ 153 h 458"/>
                <a:gd name="T2" fmla="*/ 0 w 265"/>
                <a:gd name="T3" fmla="*/ 458 h 458"/>
                <a:gd name="T4" fmla="*/ 265 w 265"/>
                <a:gd name="T5" fmla="*/ 305 h 458"/>
                <a:gd name="T6" fmla="*/ 265 w 265"/>
                <a:gd name="T7" fmla="*/ 0 h 458"/>
                <a:gd name="T8" fmla="*/ 0 w 265"/>
                <a:gd name="T9" fmla="*/ 15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458">
                  <a:moveTo>
                    <a:pt x="0" y="153"/>
                  </a:moveTo>
                  <a:lnTo>
                    <a:pt x="0" y="458"/>
                  </a:lnTo>
                  <a:lnTo>
                    <a:pt x="265" y="305"/>
                  </a:lnTo>
                  <a:lnTo>
                    <a:pt x="265" y="0"/>
                  </a:lnTo>
                  <a:lnTo>
                    <a:pt x="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"/>
            <p:cNvSpPr>
              <a:spLocks/>
            </p:cNvSpPr>
            <p:nvPr/>
          </p:nvSpPr>
          <p:spPr bwMode="auto">
            <a:xfrm>
              <a:off x="7489825" y="-2105025"/>
              <a:ext cx="838200" cy="476250"/>
            </a:xfrm>
            <a:custGeom>
              <a:avLst/>
              <a:gdLst>
                <a:gd name="T0" fmla="*/ 266 w 528"/>
                <a:gd name="T1" fmla="*/ 300 h 300"/>
                <a:gd name="T2" fmla="*/ 0 w 528"/>
                <a:gd name="T3" fmla="*/ 148 h 300"/>
                <a:gd name="T4" fmla="*/ 263 w 528"/>
                <a:gd name="T5" fmla="*/ 0 h 300"/>
                <a:gd name="T6" fmla="*/ 528 w 528"/>
                <a:gd name="T7" fmla="*/ 148 h 300"/>
                <a:gd name="T8" fmla="*/ 266 w 52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300">
                  <a:moveTo>
                    <a:pt x="266" y="300"/>
                  </a:moveTo>
                  <a:lnTo>
                    <a:pt x="0" y="148"/>
                  </a:lnTo>
                  <a:lnTo>
                    <a:pt x="263" y="0"/>
                  </a:lnTo>
                  <a:lnTo>
                    <a:pt x="528" y="148"/>
                  </a:lnTo>
                  <a:lnTo>
                    <a:pt x="266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Rectangle 142"/>
          <p:cNvSpPr/>
          <p:nvPr/>
        </p:nvSpPr>
        <p:spPr bwMode="auto">
          <a:xfrm>
            <a:off x="3204521" y="4390772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4" name="Group 411"/>
          <p:cNvGrpSpPr/>
          <p:nvPr/>
        </p:nvGrpSpPr>
        <p:grpSpPr>
          <a:xfrm>
            <a:off x="3314714" y="4548595"/>
            <a:ext cx="278036" cy="219069"/>
            <a:chOff x="4962525" y="2536825"/>
            <a:chExt cx="2260600" cy="1781175"/>
          </a:xfrm>
          <a:solidFill>
            <a:schemeClr val="tx2"/>
          </a:solidFill>
        </p:grpSpPr>
        <p:sp>
          <p:nvSpPr>
            <p:cNvPr id="145" name="Freeform 11"/>
            <p:cNvSpPr>
              <a:spLocks noEditPoints="1"/>
            </p:cNvSpPr>
            <p:nvPr/>
          </p:nvSpPr>
          <p:spPr bwMode="auto">
            <a:xfrm>
              <a:off x="4962525" y="2536825"/>
              <a:ext cx="2260600" cy="1781175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auto">
            <a:xfrm>
              <a:off x="5918200" y="2868613"/>
              <a:ext cx="396875" cy="766763"/>
            </a:xfrm>
            <a:custGeom>
              <a:avLst/>
              <a:gdLst>
                <a:gd name="T0" fmla="*/ 0 w 250"/>
                <a:gd name="T1" fmla="*/ 0 h 483"/>
                <a:gd name="T2" fmla="*/ 250 w 250"/>
                <a:gd name="T3" fmla="*/ 269 h 483"/>
                <a:gd name="T4" fmla="*/ 152 w 250"/>
                <a:gd name="T5" fmla="*/ 295 h 483"/>
                <a:gd name="T6" fmla="*/ 221 w 250"/>
                <a:gd name="T7" fmla="*/ 459 h 483"/>
                <a:gd name="T8" fmla="*/ 162 w 250"/>
                <a:gd name="T9" fmla="*/ 483 h 483"/>
                <a:gd name="T10" fmla="*/ 93 w 250"/>
                <a:gd name="T11" fmla="*/ 316 h 483"/>
                <a:gd name="T12" fmla="*/ 0 w 250"/>
                <a:gd name="T13" fmla="*/ 373 h 483"/>
                <a:gd name="T14" fmla="*/ 0 w 250"/>
                <a:gd name="T15" fmla="*/ 0 h 483"/>
                <a:gd name="T16" fmla="*/ 0 w 250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83">
                  <a:moveTo>
                    <a:pt x="0" y="0"/>
                  </a:moveTo>
                  <a:lnTo>
                    <a:pt x="250" y="269"/>
                  </a:lnTo>
                  <a:lnTo>
                    <a:pt x="152" y="295"/>
                  </a:lnTo>
                  <a:lnTo>
                    <a:pt x="221" y="459"/>
                  </a:lnTo>
                  <a:lnTo>
                    <a:pt x="162" y="483"/>
                  </a:lnTo>
                  <a:lnTo>
                    <a:pt x="93" y="316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7" name="Rectangle 146"/>
          <p:cNvSpPr/>
          <p:nvPr/>
        </p:nvSpPr>
        <p:spPr bwMode="auto">
          <a:xfrm>
            <a:off x="3204521" y="4929239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8" name="Group 415"/>
          <p:cNvGrpSpPr/>
          <p:nvPr/>
        </p:nvGrpSpPr>
        <p:grpSpPr>
          <a:xfrm>
            <a:off x="3354043" y="5059597"/>
            <a:ext cx="182844" cy="236930"/>
            <a:chOff x="5260975" y="2352675"/>
            <a:chExt cx="1663700" cy="2155825"/>
          </a:xfrm>
          <a:solidFill>
            <a:schemeClr val="tx2"/>
          </a:solidFill>
        </p:grpSpPr>
        <p:sp>
          <p:nvSpPr>
            <p:cNvPr id="149" name="Freeform 16"/>
            <p:cNvSpPr>
              <a:spLocks noEditPoints="1"/>
            </p:cNvSpPr>
            <p:nvPr/>
          </p:nvSpPr>
          <p:spPr bwMode="auto">
            <a:xfrm>
              <a:off x="5260975" y="2352675"/>
              <a:ext cx="1663700" cy="2155825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17"/>
            <p:cNvSpPr>
              <a:spLocks noChangeArrowheads="1"/>
            </p:cNvSpPr>
            <p:nvPr/>
          </p:nvSpPr>
          <p:spPr bwMode="auto">
            <a:xfrm>
              <a:off x="6546850" y="2643188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Oval 18"/>
            <p:cNvSpPr>
              <a:spLocks noChangeArrowheads="1"/>
            </p:cNvSpPr>
            <p:nvPr/>
          </p:nvSpPr>
          <p:spPr bwMode="auto">
            <a:xfrm>
              <a:off x="6546850" y="3049588"/>
              <a:ext cx="128588" cy="1254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val 19"/>
            <p:cNvSpPr>
              <a:spLocks noChangeArrowheads="1"/>
            </p:cNvSpPr>
            <p:nvPr/>
          </p:nvSpPr>
          <p:spPr bwMode="auto">
            <a:xfrm>
              <a:off x="6546850" y="34575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val 20"/>
            <p:cNvSpPr>
              <a:spLocks noChangeArrowheads="1"/>
            </p:cNvSpPr>
            <p:nvPr/>
          </p:nvSpPr>
          <p:spPr bwMode="auto">
            <a:xfrm>
              <a:off x="6546850" y="38639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Rectangle 154"/>
          <p:cNvSpPr/>
          <p:nvPr/>
        </p:nvSpPr>
        <p:spPr bwMode="auto">
          <a:xfrm>
            <a:off x="5532437" y="2634717"/>
            <a:ext cx="2743200" cy="1387174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532437" y="4023542"/>
            <a:ext cx="2743200" cy="332118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D83B01"/>
                </a:solidFill>
              </a:rPr>
              <a:t>Moby Linux / Docker engine</a:t>
            </a:r>
          </a:p>
        </p:txBody>
      </p:sp>
      <p:grpSp>
        <p:nvGrpSpPr>
          <p:cNvPr id="162" name="Group 429"/>
          <p:cNvGrpSpPr/>
          <p:nvPr/>
        </p:nvGrpSpPr>
        <p:grpSpPr>
          <a:xfrm>
            <a:off x="5858857" y="4093769"/>
            <a:ext cx="255791" cy="201540"/>
            <a:chOff x="4962525" y="3988427"/>
            <a:chExt cx="2260600" cy="1781175"/>
          </a:xfrm>
          <a:solidFill>
            <a:schemeClr val="accent1"/>
          </a:solidFill>
        </p:grpSpPr>
        <p:sp>
          <p:nvSpPr>
            <p:cNvPr id="180" name="Freeform 11"/>
            <p:cNvSpPr>
              <a:spLocks noEditPoints="1"/>
            </p:cNvSpPr>
            <p:nvPr/>
          </p:nvSpPr>
          <p:spPr bwMode="auto">
            <a:xfrm>
              <a:off x="4962525" y="3988427"/>
              <a:ext cx="2260600" cy="1781175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2"/>
            <p:cNvSpPr>
              <a:spLocks/>
            </p:cNvSpPr>
            <p:nvPr/>
          </p:nvSpPr>
          <p:spPr bwMode="auto">
            <a:xfrm>
              <a:off x="5918197" y="4320217"/>
              <a:ext cx="396874" cy="766761"/>
            </a:xfrm>
            <a:custGeom>
              <a:avLst/>
              <a:gdLst>
                <a:gd name="T0" fmla="*/ 0 w 250"/>
                <a:gd name="T1" fmla="*/ 0 h 483"/>
                <a:gd name="T2" fmla="*/ 250 w 250"/>
                <a:gd name="T3" fmla="*/ 269 h 483"/>
                <a:gd name="T4" fmla="*/ 152 w 250"/>
                <a:gd name="T5" fmla="*/ 295 h 483"/>
                <a:gd name="T6" fmla="*/ 221 w 250"/>
                <a:gd name="T7" fmla="*/ 459 h 483"/>
                <a:gd name="T8" fmla="*/ 162 w 250"/>
                <a:gd name="T9" fmla="*/ 483 h 483"/>
                <a:gd name="T10" fmla="*/ 93 w 250"/>
                <a:gd name="T11" fmla="*/ 316 h 483"/>
                <a:gd name="T12" fmla="*/ 0 w 250"/>
                <a:gd name="T13" fmla="*/ 373 h 483"/>
                <a:gd name="T14" fmla="*/ 0 w 250"/>
                <a:gd name="T15" fmla="*/ 0 h 483"/>
                <a:gd name="T16" fmla="*/ 0 w 250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83">
                  <a:moveTo>
                    <a:pt x="0" y="0"/>
                  </a:moveTo>
                  <a:lnTo>
                    <a:pt x="250" y="269"/>
                  </a:lnTo>
                  <a:lnTo>
                    <a:pt x="152" y="295"/>
                  </a:lnTo>
                  <a:lnTo>
                    <a:pt x="221" y="459"/>
                  </a:lnTo>
                  <a:lnTo>
                    <a:pt x="162" y="483"/>
                  </a:lnTo>
                  <a:lnTo>
                    <a:pt x="93" y="316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3" name="TextBox 430"/>
          <p:cNvSpPr txBox="1"/>
          <p:nvPr/>
        </p:nvSpPr>
        <p:spPr>
          <a:xfrm>
            <a:off x="5532437" y="2278062"/>
            <a:ext cx="2743200" cy="3474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623" tIns="46623" rIns="46623" bIns="46623" rtlCol="0" anchor="ctr">
            <a:noAutofit/>
          </a:bodyPr>
          <a:lstStyle/>
          <a:p>
            <a:pPr marL="0" marR="0" lvl="0" indent="0" algn="ctr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VM</a:t>
            </a:r>
          </a:p>
        </p:txBody>
      </p:sp>
      <p:sp>
        <p:nvSpPr>
          <p:cNvPr id="282" name="Rectangle 281"/>
          <p:cNvSpPr/>
          <p:nvPr/>
        </p:nvSpPr>
        <p:spPr bwMode="auto">
          <a:xfrm>
            <a:off x="6044408" y="4390772"/>
            <a:ext cx="2231229" cy="497645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Hyper-V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3" name="Group 16"/>
          <p:cNvGrpSpPr/>
          <p:nvPr/>
        </p:nvGrpSpPr>
        <p:grpSpPr>
          <a:xfrm>
            <a:off x="5532437" y="4390772"/>
            <a:ext cx="523453" cy="497645"/>
            <a:chOff x="8598897" y="6443056"/>
            <a:chExt cx="365760" cy="365760"/>
          </a:xfrm>
        </p:grpSpPr>
        <p:sp>
          <p:nvSpPr>
            <p:cNvPr id="284" name="Rectangle 283"/>
            <p:cNvSpPr/>
            <p:nvPr/>
          </p:nvSpPr>
          <p:spPr bwMode="auto">
            <a:xfrm>
              <a:off x="8598897" y="6443056"/>
              <a:ext cx="365760" cy="365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5" name="Group 240"/>
            <p:cNvGrpSpPr/>
            <p:nvPr/>
          </p:nvGrpSpPr>
          <p:grpSpPr>
            <a:xfrm>
              <a:off x="8703931" y="6525062"/>
              <a:ext cx="155693" cy="201748"/>
              <a:chOff x="5260975" y="2352675"/>
              <a:chExt cx="1663700" cy="2155825"/>
            </a:xfrm>
            <a:solidFill>
              <a:schemeClr val="tx2"/>
            </a:solidFill>
          </p:grpSpPr>
          <p:sp>
            <p:nvSpPr>
              <p:cNvPr id="286" name="Freeform 16"/>
              <p:cNvSpPr>
                <a:spLocks noEditPoints="1"/>
              </p:cNvSpPr>
              <p:nvPr/>
            </p:nvSpPr>
            <p:spPr bwMode="auto">
              <a:xfrm>
                <a:off x="5260975" y="2352675"/>
                <a:ext cx="1663700" cy="2155825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Oval 17"/>
              <p:cNvSpPr>
                <a:spLocks noChangeArrowheads="1"/>
              </p:cNvSpPr>
              <p:nvPr/>
            </p:nvSpPr>
            <p:spPr bwMode="auto">
              <a:xfrm>
                <a:off x="6546850" y="2643188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Oval 18"/>
              <p:cNvSpPr>
                <a:spLocks noChangeArrowheads="1"/>
              </p:cNvSpPr>
              <p:nvPr/>
            </p:nvSpPr>
            <p:spPr bwMode="auto">
              <a:xfrm>
                <a:off x="6546850" y="3049588"/>
                <a:ext cx="128588" cy="125413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Oval 19"/>
              <p:cNvSpPr>
                <a:spLocks noChangeArrowheads="1"/>
              </p:cNvSpPr>
              <p:nvPr/>
            </p:nvSpPr>
            <p:spPr bwMode="auto">
              <a:xfrm>
                <a:off x="6546850" y="3457575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Oval 20"/>
              <p:cNvSpPr>
                <a:spLocks noChangeArrowheads="1"/>
              </p:cNvSpPr>
              <p:nvPr/>
            </p:nvSpPr>
            <p:spPr bwMode="auto">
              <a:xfrm>
                <a:off x="6546850" y="3863975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37" name="Group 18"/>
          <p:cNvGrpSpPr/>
          <p:nvPr/>
        </p:nvGrpSpPr>
        <p:grpSpPr>
          <a:xfrm>
            <a:off x="5623276" y="2737109"/>
            <a:ext cx="777240" cy="1246735"/>
            <a:chOff x="8599821" y="5165203"/>
            <a:chExt cx="777240" cy="1246735"/>
          </a:xfrm>
        </p:grpSpPr>
        <p:grpSp>
          <p:nvGrpSpPr>
            <p:cNvPr id="268" name="Group 8"/>
            <p:cNvGrpSpPr/>
            <p:nvPr/>
          </p:nvGrpSpPr>
          <p:grpSpPr>
            <a:xfrm>
              <a:off x="8636227" y="5198401"/>
              <a:ext cx="704429" cy="1174494"/>
              <a:chOff x="8635106" y="4651691"/>
              <a:chExt cx="704429" cy="1174494"/>
            </a:xfrm>
          </p:grpSpPr>
          <p:grpSp>
            <p:nvGrpSpPr>
              <p:cNvPr id="270" name="Group 3"/>
              <p:cNvGrpSpPr/>
              <p:nvPr/>
            </p:nvGrpSpPr>
            <p:grpSpPr>
              <a:xfrm>
                <a:off x="8635106" y="5551434"/>
                <a:ext cx="704429" cy="274751"/>
                <a:chOff x="8635106" y="5542669"/>
                <a:chExt cx="704429" cy="274751"/>
              </a:xfrm>
            </p:grpSpPr>
            <p:sp>
              <p:nvSpPr>
                <p:cNvPr id="278" name="Rectangle 277"/>
                <p:cNvSpPr/>
                <p:nvPr/>
              </p:nvSpPr>
              <p:spPr bwMode="auto">
                <a:xfrm>
                  <a:off x="8909594" y="5542669"/>
                  <a:ext cx="429941" cy="274751"/>
                </a:xfrm>
                <a:prstGeom prst="rect">
                  <a:avLst/>
                </a:prstGeom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Kernel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9" name="Group 176"/>
                <p:cNvGrpSpPr/>
                <p:nvPr/>
              </p:nvGrpSpPr>
              <p:grpSpPr>
                <a:xfrm>
                  <a:off x="8635106" y="5542670"/>
                  <a:ext cx="276948" cy="274750"/>
                  <a:chOff x="4498836" y="2852262"/>
                  <a:chExt cx="501628" cy="497646"/>
                </a:xfrm>
              </p:grpSpPr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4498836" y="2852262"/>
                    <a:ext cx="501628" cy="497646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1" name="Freeform 7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4600290" y="2951725"/>
                    <a:ext cx="298721" cy="298720"/>
                  </a:xfrm>
                  <a:custGeom>
                    <a:avLst/>
                    <a:gdLst>
                      <a:gd name="T0" fmla="*/ 313 w 330"/>
                      <a:gd name="T1" fmla="*/ 161 h 330"/>
                      <a:gd name="T2" fmla="*/ 313 w 330"/>
                      <a:gd name="T3" fmla="*/ 128 h 330"/>
                      <a:gd name="T4" fmla="*/ 284 w 330"/>
                      <a:gd name="T5" fmla="*/ 137 h 330"/>
                      <a:gd name="T6" fmla="*/ 298 w 330"/>
                      <a:gd name="T7" fmla="*/ 111 h 330"/>
                      <a:gd name="T8" fmla="*/ 330 w 330"/>
                      <a:gd name="T9" fmla="*/ 103 h 330"/>
                      <a:gd name="T10" fmla="*/ 298 w 330"/>
                      <a:gd name="T11" fmla="*/ 95 h 330"/>
                      <a:gd name="T12" fmla="*/ 284 w 330"/>
                      <a:gd name="T13" fmla="*/ 87 h 330"/>
                      <a:gd name="T14" fmla="*/ 235 w 330"/>
                      <a:gd name="T15" fmla="*/ 46 h 330"/>
                      <a:gd name="T16" fmla="*/ 244 w 330"/>
                      <a:gd name="T17" fmla="*/ 17 h 330"/>
                      <a:gd name="T18" fmla="*/ 211 w 330"/>
                      <a:gd name="T19" fmla="*/ 17 h 330"/>
                      <a:gd name="T20" fmla="*/ 219 w 330"/>
                      <a:gd name="T21" fmla="*/ 46 h 330"/>
                      <a:gd name="T22" fmla="*/ 194 w 330"/>
                      <a:gd name="T23" fmla="*/ 32 h 330"/>
                      <a:gd name="T24" fmla="*/ 186 w 330"/>
                      <a:gd name="T25" fmla="*/ 0 h 330"/>
                      <a:gd name="T26" fmla="*/ 178 w 330"/>
                      <a:gd name="T27" fmla="*/ 32 h 330"/>
                      <a:gd name="T28" fmla="*/ 152 w 330"/>
                      <a:gd name="T29" fmla="*/ 46 h 330"/>
                      <a:gd name="T30" fmla="*/ 161 w 330"/>
                      <a:gd name="T31" fmla="*/ 17 h 330"/>
                      <a:gd name="T32" fmla="*/ 128 w 330"/>
                      <a:gd name="T33" fmla="*/ 17 h 330"/>
                      <a:gd name="T34" fmla="*/ 137 w 330"/>
                      <a:gd name="T35" fmla="*/ 46 h 330"/>
                      <a:gd name="T36" fmla="*/ 111 w 330"/>
                      <a:gd name="T37" fmla="*/ 32 h 330"/>
                      <a:gd name="T38" fmla="*/ 103 w 330"/>
                      <a:gd name="T39" fmla="*/ 0 h 330"/>
                      <a:gd name="T40" fmla="*/ 95 w 330"/>
                      <a:gd name="T41" fmla="*/ 32 h 330"/>
                      <a:gd name="T42" fmla="*/ 87 w 330"/>
                      <a:gd name="T43" fmla="*/ 46 h 330"/>
                      <a:gd name="T44" fmla="*/ 46 w 330"/>
                      <a:gd name="T45" fmla="*/ 95 h 330"/>
                      <a:gd name="T46" fmla="*/ 17 w 330"/>
                      <a:gd name="T47" fmla="*/ 86 h 330"/>
                      <a:gd name="T48" fmla="*/ 17 w 330"/>
                      <a:gd name="T49" fmla="*/ 120 h 330"/>
                      <a:gd name="T50" fmla="*/ 46 w 330"/>
                      <a:gd name="T51" fmla="*/ 111 h 330"/>
                      <a:gd name="T52" fmla="*/ 32 w 330"/>
                      <a:gd name="T53" fmla="*/ 137 h 330"/>
                      <a:gd name="T54" fmla="*/ 0 w 330"/>
                      <a:gd name="T55" fmla="*/ 144 h 330"/>
                      <a:gd name="T56" fmla="*/ 32 w 330"/>
                      <a:gd name="T57" fmla="*/ 152 h 330"/>
                      <a:gd name="T58" fmla="*/ 46 w 330"/>
                      <a:gd name="T59" fmla="*/ 178 h 330"/>
                      <a:gd name="T60" fmla="*/ 17 w 330"/>
                      <a:gd name="T61" fmla="*/ 169 h 330"/>
                      <a:gd name="T62" fmla="*/ 17 w 330"/>
                      <a:gd name="T63" fmla="*/ 203 h 330"/>
                      <a:gd name="T64" fmla="*/ 46 w 330"/>
                      <a:gd name="T65" fmla="*/ 194 h 330"/>
                      <a:gd name="T66" fmla="*/ 32 w 330"/>
                      <a:gd name="T67" fmla="*/ 219 h 330"/>
                      <a:gd name="T68" fmla="*/ 0 w 330"/>
                      <a:gd name="T69" fmla="*/ 227 h 330"/>
                      <a:gd name="T70" fmla="*/ 32 w 330"/>
                      <a:gd name="T71" fmla="*/ 235 h 330"/>
                      <a:gd name="T72" fmla="*/ 46 w 330"/>
                      <a:gd name="T73" fmla="*/ 243 h 330"/>
                      <a:gd name="T74" fmla="*/ 95 w 330"/>
                      <a:gd name="T75" fmla="*/ 284 h 330"/>
                      <a:gd name="T76" fmla="*/ 86 w 330"/>
                      <a:gd name="T77" fmla="*/ 313 h 330"/>
                      <a:gd name="T78" fmla="*/ 120 w 330"/>
                      <a:gd name="T79" fmla="*/ 313 h 330"/>
                      <a:gd name="T80" fmla="*/ 111 w 330"/>
                      <a:gd name="T81" fmla="*/ 284 h 330"/>
                      <a:gd name="T82" fmla="*/ 137 w 330"/>
                      <a:gd name="T83" fmla="*/ 298 h 330"/>
                      <a:gd name="T84" fmla="*/ 144 w 330"/>
                      <a:gd name="T85" fmla="*/ 330 h 330"/>
                      <a:gd name="T86" fmla="*/ 152 w 330"/>
                      <a:gd name="T87" fmla="*/ 298 h 330"/>
                      <a:gd name="T88" fmla="*/ 178 w 330"/>
                      <a:gd name="T89" fmla="*/ 284 h 330"/>
                      <a:gd name="T90" fmla="*/ 169 w 330"/>
                      <a:gd name="T91" fmla="*/ 313 h 330"/>
                      <a:gd name="T92" fmla="*/ 203 w 330"/>
                      <a:gd name="T93" fmla="*/ 313 h 330"/>
                      <a:gd name="T94" fmla="*/ 194 w 330"/>
                      <a:gd name="T95" fmla="*/ 284 h 330"/>
                      <a:gd name="T96" fmla="*/ 219 w 330"/>
                      <a:gd name="T97" fmla="*/ 298 h 330"/>
                      <a:gd name="T98" fmla="*/ 227 w 330"/>
                      <a:gd name="T99" fmla="*/ 330 h 330"/>
                      <a:gd name="T100" fmla="*/ 235 w 330"/>
                      <a:gd name="T101" fmla="*/ 298 h 330"/>
                      <a:gd name="T102" fmla="*/ 243 w 330"/>
                      <a:gd name="T103" fmla="*/ 284 h 330"/>
                      <a:gd name="T104" fmla="*/ 284 w 330"/>
                      <a:gd name="T105" fmla="*/ 235 h 330"/>
                      <a:gd name="T106" fmla="*/ 313 w 330"/>
                      <a:gd name="T107" fmla="*/ 244 h 330"/>
                      <a:gd name="T108" fmla="*/ 313 w 330"/>
                      <a:gd name="T109" fmla="*/ 211 h 330"/>
                      <a:gd name="T110" fmla="*/ 284 w 330"/>
                      <a:gd name="T111" fmla="*/ 219 h 330"/>
                      <a:gd name="T112" fmla="*/ 298 w 330"/>
                      <a:gd name="T113" fmla="*/ 194 h 330"/>
                      <a:gd name="T114" fmla="*/ 330 w 330"/>
                      <a:gd name="T115" fmla="*/ 186 h 330"/>
                      <a:gd name="T116" fmla="*/ 298 w 330"/>
                      <a:gd name="T117" fmla="*/ 178 h 330"/>
                      <a:gd name="T118" fmla="*/ 284 w 330"/>
                      <a:gd name="T119" fmla="*/ 152 h 330"/>
                      <a:gd name="T120" fmla="*/ 165 w 330"/>
                      <a:gd name="T121" fmla="*/ 267 h 330"/>
                      <a:gd name="T122" fmla="*/ 165 w 330"/>
                      <a:gd name="T123" fmla="*/ 63 h 330"/>
                      <a:gd name="T124" fmla="*/ 165 w 330"/>
                      <a:gd name="T125" fmla="*/ 267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" h="330">
                        <a:moveTo>
                          <a:pt x="298" y="152"/>
                        </a:moveTo>
                        <a:cubicBezTo>
                          <a:pt x="301" y="158"/>
                          <a:pt x="307" y="161"/>
                          <a:pt x="313" y="161"/>
                        </a:cubicBezTo>
                        <a:cubicBezTo>
                          <a:pt x="322" y="161"/>
                          <a:pt x="330" y="154"/>
                          <a:pt x="330" y="144"/>
                        </a:cubicBezTo>
                        <a:cubicBezTo>
                          <a:pt x="330" y="135"/>
                          <a:pt x="322" y="128"/>
                          <a:pt x="313" y="128"/>
                        </a:cubicBezTo>
                        <a:cubicBezTo>
                          <a:pt x="307" y="128"/>
                          <a:pt x="301" y="131"/>
                          <a:pt x="298" y="137"/>
                        </a:cubicBezTo>
                        <a:cubicBezTo>
                          <a:pt x="284" y="137"/>
                          <a:pt x="284" y="137"/>
                          <a:pt x="284" y="137"/>
                        </a:cubicBezTo>
                        <a:cubicBezTo>
                          <a:pt x="284" y="111"/>
                          <a:pt x="284" y="111"/>
                          <a:pt x="284" y="111"/>
                        </a:cubicBezTo>
                        <a:cubicBezTo>
                          <a:pt x="298" y="111"/>
                          <a:pt x="298" y="111"/>
                          <a:pt x="298" y="111"/>
                        </a:cubicBezTo>
                        <a:cubicBezTo>
                          <a:pt x="301" y="116"/>
                          <a:pt x="307" y="120"/>
                          <a:pt x="313" y="120"/>
                        </a:cubicBezTo>
                        <a:cubicBezTo>
                          <a:pt x="322" y="120"/>
                          <a:pt x="330" y="112"/>
                          <a:pt x="330" y="103"/>
                        </a:cubicBezTo>
                        <a:cubicBezTo>
                          <a:pt x="330" y="94"/>
                          <a:pt x="322" y="86"/>
                          <a:pt x="313" y="86"/>
                        </a:cubicBezTo>
                        <a:cubicBezTo>
                          <a:pt x="307" y="86"/>
                          <a:pt x="301" y="90"/>
                          <a:pt x="298" y="95"/>
                        </a:cubicBezTo>
                        <a:cubicBezTo>
                          <a:pt x="284" y="95"/>
                          <a:pt x="284" y="95"/>
                          <a:pt x="284" y="95"/>
                        </a:cubicBezTo>
                        <a:cubicBezTo>
                          <a:pt x="284" y="87"/>
                          <a:pt x="284" y="87"/>
                          <a:pt x="284" y="87"/>
                        </a:cubicBezTo>
                        <a:cubicBezTo>
                          <a:pt x="284" y="65"/>
                          <a:pt x="266" y="46"/>
                          <a:pt x="243" y="46"/>
                        </a:cubicBezTo>
                        <a:cubicBezTo>
                          <a:pt x="235" y="46"/>
                          <a:pt x="235" y="46"/>
                          <a:pt x="235" y="46"/>
                        </a:cubicBezTo>
                        <a:cubicBezTo>
                          <a:pt x="235" y="32"/>
                          <a:pt x="235" y="32"/>
                          <a:pt x="235" y="32"/>
                        </a:cubicBezTo>
                        <a:cubicBezTo>
                          <a:pt x="240" y="29"/>
                          <a:pt x="244" y="23"/>
                          <a:pt x="244" y="17"/>
                        </a:cubicBezTo>
                        <a:cubicBezTo>
                          <a:pt x="244" y="8"/>
                          <a:pt x="237" y="0"/>
                          <a:pt x="227" y="0"/>
                        </a:cubicBezTo>
                        <a:cubicBezTo>
                          <a:pt x="218" y="0"/>
                          <a:pt x="211" y="8"/>
                          <a:pt x="211" y="17"/>
                        </a:cubicBezTo>
                        <a:cubicBezTo>
                          <a:pt x="211" y="23"/>
                          <a:pt x="214" y="29"/>
                          <a:pt x="219" y="32"/>
                        </a:cubicBezTo>
                        <a:cubicBezTo>
                          <a:pt x="219" y="46"/>
                          <a:pt x="219" y="46"/>
                          <a:pt x="219" y="46"/>
                        </a:cubicBezTo>
                        <a:cubicBezTo>
                          <a:pt x="194" y="46"/>
                          <a:pt x="194" y="46"/>
                          <a:pt x="194" y="46"/>
                        </a:cubicBezTo>
                        <a:cubicBezTo>
                          <a:pt x="194" y="32"/>
                          <a:pt x="194" y="32"/>
                          <a:pt x="194" y="32"/>
                        </a:cubicBezTo>
                        <a:cubicBezTo>
                          <a:pt x="199" y="29"/>
                          <a:pt x="203" y="23"/>
                          <a:pt x="203" y="17"/>
                        </a:cubicBezTo>
                        <a:cubicBezTo>
                          <a:pt x="203" y="8"/>
                          <a:pt x="195" y="0"/>
                          <a:pt x="186" y="0"/>
                        </a:cubicBezTo>
                        <a:cubicBezTo>
                          <a:pt x="177" y="0"/>
                          <a:pt x="169" y="8"/>
                          <a:pt x="169" y="17"/>
                        </a:cubicBezTo>
                        <a:cubicBezTo>
                          <a:pt x="169" y="23"/>
                          <a:pt x="173" y="29"/>
                          <a:pt x="178" y="32"/>
                        </a:cubicBezTo>
                        <a:cubicBezTo>
                          <a:pt x="178" y="46"/>
                          <a:pt x="178" y="46"/>
                          <a:pt x="178" y="46"/>
                        </a:cubicBezTo>
                        <a:cubicBezTo>
                          <a:pt x="152" y="46"/>
                          <a:pt x="152" y="46"/>
                          <a:pt x="152" y="46"/>
                        </a:cubicBezTo>
                        <a:cubicBezTo>
                          <a:pt x="152" y="32"/>
                          <a:pt x="152" y="32"/>
                          <a:pt x="152" y="32"/>
                        </a:cubicBezTo>
                        <a:cubicBezTo>
                          <a:pt x="158" y="29"/>
                          <a:pt x="161" y="23"/>
                          <a:pt x="161" y="17"/>
                        </a:cubicBezTo>
                        <a:cubicBezTo>
                          <a:pt x="161" y="8"/>
                          <a:pt x="154" y="0"/>
                          <a:pt x="144" y="0"/>
                        </a:cubicBezTo>
                        <a:cubicBezTo>
                          <a:pt x="135" y="0"/>
                          <a:pt x="128" y="8"/>
                          <a:pt x="128" y="17"/>
                        </a:cubicBezTo>
                        <a:cubicBezTo>
                          <a:pt x="128" y="23"/>
                          <a:pt x="131" y="29"/>
                          <a:pt x="137" y="32"/>
                        </a:cubicBezTo>
                        <a:cubicBezTo>
                          <a:pt x="137" y="46"/>
                          <a:pt x="137" y="46"/>
                          <a:pt x="137" y="46"/>
                        </a:cubicBezTo>
                        <a:cubicBezTo>
                          <a:pt x="111" y="46"/>
                          <a:pt x="111" y="46"/>
                          <a:pt x="111" y="46"/>
                        </a:cubicBezTo>
                        <a:cubicBezTo>
                          <a:pt x="111" y="32"/>
                          <a:pt x="111" y="32"/>
                          <a:pt x="111" y="32"/>
                        </a:cubicBezTo>
                        <a:cubicBezTo>
                          <a:pt x="116" y="29"/>
                          <a:pt x="120" y="23"/>
                          <a:pt x="120" y="17"/>
                        </a:cubicBezTo>
                        <a:cubicBezTo>
                          <a:pt x="120" y="8"/>
                          <a:pt x="112" y="0"/>
                          <a:pt x="103" y="0"/>
                        </a:cubicBezTo>
                        <a:cubicBezTo>
                          <a:pt x="94" y="0"/>
                          <a:pt x="86" y="8"/>
                          <a:pt x="86" y="17"/>
                        </a:cubicBezTo>
                        <a:cubicBezTo>
                          <a:pt x="86" y="23"/>
                          <a:pt x="90" y="29"/>
                          <a:pt x="95" y="32"/>
                        </a:cubicBezTo>
                        <a:cubicBezTo>
                          <a:pt x="95" y="46"/>
                          <a:pt x="95" y="46"/>
                          <a:pt x="95" y="46"/>
                        </a:cubicBezTo>
                        <a:cubicBezTo>
                          <a:pt x="87" y="46"/>
                          <a:pt x="87" y="46"/>
                          <a:pt x="87" y="46"/>
                        </a:cubicBezTo>
                        <a:cubicBezTo>
                          <a:pt x="65" y="46"/>
                          <a:pt x="46" y="65"/>
                          <a:pt x="46" y="87"/>
                        </a:cubicBezTo>
                        <a:cubicBezTo>
                          <a:pt x="46" y="95"/>
                          <a:pt x="46" y="95"/>
                          <a:pt x="46" y="95"/>
                        </a:cubicBezTo>
                        <a:cubicBezTo>
                          <a:pt x="32" y="95"/>
                          <a:pt x="32" y="95"/>
                          <a:pt x="32" y="95"/>
                        </a:cubicBezTo>
                        <a:cubicBezTo>
                          <a:pt x="29" y="90"/>
                          <a:pt x="23" y="86"/>
                          <a:pt x="17" y="86"/>
                        </a:cubicBezTo>
                        <a:cubicBezTo>
                          <a:pt x="8" y="86"/>
                          <a:pt x="0" y="94"/>
                          <a:pt x="0" y="103"/>
                        </a:cubicBezTo>
                        <a:cubicBezTo>
                          <a:pt x="0" y="112"/>
                          <a:pt x="8" y="120"/>
                          <a:pt x="17" y="120"/>
                        </a:cubicBezTo>
                        <a:cubicBezTo>
                          <a:pt x="23" y="120"/>
                          <a:pt x="29" y="116"/>
                          <a:pt x="32" y="111"/>
                        </a:cubicBezTo>
                        <a:cubicBezTo>
                          <a:pt x="46" y="111"/>
                          <a:pt x="46" y="111"/>
                          <a:pt x="46" y="111"/>
                        </a:cubicBezTo>
                        <a:cubicBezTo>
                          <a:pt x="46" y="137"/>
                          <a:pt x="46" y="137"/>
                          <a:pt x="46" y="137"/>
                        </a:cubicBezTo>
                        <a:cubicBezTo>
                          <a:pt x="32" y="137"/>
                          <a:pt x="32" y="137"/>
                          <a:pt x="32" y="137"/>
                        </a:cubicBezTo>
                        <a:cubicBezTo>
                          <a:pt x="29" y="131"/>
                          <a:pt x="23" y="128"/>
                          <a:pt x="17" y="128"/>
                        </a:cubicBezTo>
                        <a:cubicBezTo>
                          <a:pt x="8" y="128"/>
                          <a:pt x="0" y="135"/>
                          <a:pt x="0" y="144"/>
                        </a:cubicBezTo>
                        <a:cubicBezTo>
                          <a:pt x="0" y="154"/>
                          <a:pt x="8" y="161"/>
                          <a:pt x="17" y="161"/>
                        </a:cubicBezTo>
                        <a:cubicBezTo>
                          <a:pt x="23" y="161"/>
                          <a:pt x="29" y="158"/>
                          <a:pt x="32" y="152"/>
                        </a:cubicBezTo>
                        <a:cubicBezTo>
                          <a:pt x="46" y="152"/>
                          <a:pt x="46" y="152"/>
                          <a:pt x="46" y="152"/>
                        </a:cubicBezTo>
                        <a:cubicBezTo>
                          <a:pt x="46" y="178"/>
                          <a:pt x="46" y="178"/>
                          <a:pt x="46" y="178"/>
                        </a:cubicBezTo>
                        <a:cubicBezTo>
                          <a:pt x="32" y="178"/>
                          <a:pt x="32" y="178"/>
                          <a:pt x="32" y="178"/>
                        </a:cubicBezTo>
                        <a:cubicBezTo>
                          <a:pt x="29" y="173"/>
                          <a:pt x="23" y="169"/>
                          <a:pt x="17" y="169"/>
                        </a:cubicBezTo>
                        <a:cubicBezTo>
                          <a:pt x="8" y="169"/>
                          <a:pt x="0" y="177"/>
                          <a:pt x="0" y="186"/>
                        </a:cubicBezTo>
                        <a:cubicBezTo>
                          <a:pt x="0" y="195"/>
                          <a:pt x="8" y="203"/>
                          <a:pt x="17" y="203"/>
                        </a:cubicBezTo>
                        <a:cubicBezTo>
                          <a:pt x="23" y="203"/>
                          <a:pt x="29" y="199"/>
                          <a:pt x="32" y="194"/>
                        </a:cubicBezTo>
                        <a:cubicBezTo>
                          <a:pt x="46" y="194"/>
                          <a:pt x="46" y="194"/>
                          <a:pt x="46" y="194"/>
                        </a:cubicBezTo>
                        <a:cubicBezTo>
                          <a:pt x="46" y="219"/>
                          <a:pt x="46" y="219"/>
                          <a:pt x="46" y="219"/>
                        </a:cubicBezTo>
                        <a:cubicBezTo>
                          <a:pt x="32" y="219"/>
                          <a:pt x="32" y="219"/>
                          <a:pt x="32" y="219"/>
                        </a:cubicBezTo>
                        <a:cubicBezTo>
                          <a:pt x="29" y="214"/>
                          <a:pt x="23" y="211"/>
                          <a:pt x="17" y="211"/>
                        </a:cubicBezTo>
                        <a:cubicBezTo>
                          <a:pt x="8" y="211"/>
                          <a:pt x="0" y="218"/>
                          <a:pt x="0" y="227"/>
                        </a:cubicBezTo>
                        <a:cubicBezTo>
                          <a:pt x="0" y="237"/>
                          <a:pt x="8" y="244"/>
                          <a:pt x="17" y="244"/>
                        </a:cubicBezTo>
                        <a:cubicBezTo>
                          <a:pt x="23" y="244"/>
                          <a:pt x="29" y="240"/>
                          <a:pt x="32" y="235"/>
                        </a:cubicBezTo>
                        <a:cubicBezTo>
                          <a:pt x="46" y="235"/>
                          <a:pt x="46" y="235"/>
                          <a:pt x="46" y="235"/>
                        </a:cubicBezTo>
                        <a:cubicBezTo>
                          <a:pt x="46" y="243"/>
                          <a:pt x="46" y="243"/>
                          <a:pt x="46" y="243"/>
                        </a:cubicBezTo>
                        <a:cubicBezTo>
                          <a:pt x="46" y="266"/>
                          <a:pt x="65" y="284"/>
                          <a:pt x="87" y="284"/>
                        </a:cubicBezTo>
                        <a:cubicBezTo>
                          <a:pt x="95" y="284"/>
                          <a:pt x="95" y="284"/>
                          <a:pt x="95" y="284"/>
                        </a:cubicBezTo>
                        <a:cubicBezTo>
                          <a:pt x="95" y="298"/>
                          <a:pt x="95" y="298"/>
                          <a:pt x="95" y="298"/>
                        </a:cubicBezTo>
                        <a:cubicBezTo>
                          <a:pt x="90" y="301"/>
                          <a:pt x="86" y="307"/>
                          <a:pt x="86" y="313"/>
                        </a:cubicBezTo>
                        <a:cubicBezTo>
                          <a:pt x="86" y="322"/>
                          <a:pt x="94" y="330"/>
                          <a:pt x="103" y="330"/>
                        </a:cubicBezTo>
                        <a:cubicBezTo>
                          <a:pt x="112" y="330"/>
                          <a:pt x="120" y="322"/>
                          <a:pt x="120" y="313"/>
                        </a:cubicBezTo>
                        <a:cubicBezTo>
                          <a:pt x="120" y="307"/>
                          <a:pt x="116" y="301"/>
                          <a:pt x="111" y="298"/>
                        </a:cubicBezTo>
                        <a:cubicBezTo>
                          <a:pt x="111" y="284"/>
                          <a:pt x="111" y="284"/>
                          <a:pt x="111" y="284"/>
                        </a:cubicBezTo>
                        <a:cubicBezTo>
                          <a:pt x="137" y="284"/>
                          <a:pt x="137" y="284"/>
                          <a:pt x="137" y="284"/>
                        </a:cubicBezTo>
                        <a:cubicBezTo>
                          <a:pt x="137" y="298"/>
                          <a:pt x="137" y="298"/>
                          <a:pt x="137" y="298"/>
                        </a:cubicBezTo>
                        <a:cubicBezTo>
                          <a:pt x="131" y="301"/>
                          <a:pt x="128" y="307"/>
                          <a:pt x="128" y="313"/>
                        </a:cubicBezTo>
                        <a:cubicBezTo>
                          <a:pt x="128" y="322"/>
                          <a:pt x="135" y="330"/>
                          <a:pt x="144" y="330"/>
                        </a:cubicBezTo>
                        <a:cubicBezTo>
                          <a:pt x="154" y="330"/>
                          <a:pt x="161" y="322"/>
                          <a:pt x="161" y="313"/>
                        </a:cubicBezTo>
                        <a:cubicBezTo>
                          <a:pt x="161" y="307"/>
                          <a:pt x="158" y="301"/>
                          <a:pt x="152" y="298"/>
                        </a:cubicBezTo>
                        <a:cubicBezTo>
                          <a:pt x="152" y="284"/>
                          <a:pt x="152" y="284"/>
                          <a:pt x="152" y="284"/>
                        </a:cubicBezTo>
                        <a:cubicBezTo>
                          <a:pt x="178" y="284"/>
                          <a:pt x="178" y="284"/>
                          <a:pt x="178" y="284"/>
                        </a:cubicBezTo>
                        <a:cubicBezTo>
                          <a:pt x="178" y="298"/>
                          <a:pt x="178" y="298"/>
                          <a:pt x="178" y="298"/>
                        </a:cubicBezTo>
                        <a:cubicBezTo>
                          <a:pt x="173" y="301"/>
                          <a:pt x="169" y="307"/>
                          <a:pt x="169" y="313"/>
                        </a:cubicBezTo>
                        <a:cubicBezTo>
                          <a:pt x="169" y="322"/>
                          <a:pt x="177" y="330"/>
                          <a:pt x="186" y="330"/>
                        </a:cubicBezTo>
                        <a:cubicBezTo>
                          <a:pt x="195" y="330"/>
                          <a:pt x="203" y="322"/>
                          <a:pt x="203" y="313"/>
                        </a:cubicBezTo>
                        <a:cubicBezTo>
                          <a:pt x="203" y="307"/>
                          <a:pt x="199" y="301"/>
                          <a:pt x="194" y="298"/>
                        </a:cubicBezTo>
                        <a:cubicBezTo>
                          <a:pt x="194" y="284"/>
                          <a:pt x="194" y="284"/>
                          <a:pt x="194" y="284"/>
                        </a:cubicBezTo>
                        <a:cubicBezTo>
                          <a:pt x="219" y="284"/>
                          <a:pt x="219" y="284"/>
                          <a:pt x="219" y="284"/>
                        </a:cubicBezTo>
                        <a:cubicBezTo>
                          <a:pt x="219" y="298"/>
                          <a:pt x="219" y="298"/>
                          <a:pt x="219" y="298"/>
                        </a:cubicBezTo>
                        <a:cubicBezTo>
                          <a:pt x="214" y="301"/>
                          <a:pt x="211" y="307"/>
                          <a:pt x="211" y="313"/>
                        </a:cubicBezTo>
                        <a:cubicBezTo>
                          <a:pt x="211" y="322"/>
                          <a:pt x="218" y="330"/>
                          <a:pt x="227" y="330"/>
                        </a:cubicBezTo>
                        <a:cubicBezTo>
                          <a:pt x="237" y="330"/>
                          <a:pt x="244" y="322"/>
                          <a:pt x="244" y="313"/>
                        </a:cubicBezTo>
                        <a:cubicBezTo>
                          <a:pt x="244" y="307"/>
                          <a:pt x="240" y="301"/>
                          <a:pt x="235" y="298"/>
                        </a:cubicBezTo>
                        <a:cubicBezTo>
                          <a:pt x="235" y="284"/>
                          <a:pt x="235" y="284"/>
                          <a:pt x="235" y="284"/>
                        </a:cubicBezTo>
                        <a:cubicBezTo>
                          <a:pt x="243" y="284"/>
                          <a:pt x="243" y="284"/>
                          <a:pt x="243" y="284"/>
                        </a:cubicBezTo>
                        <a:cubicBezTo>
                          <a:pt x="266" y="284"/>
                          <a:pt x="284" y="266"/>
                          <a:pt x="284" y="243"/>
                        </a:cubicBezTo>
                        <a:cubicBezTo>
                          <a:pt x="284" y="235"/>
                          <a:pt x="284" y="235"/>
                          <a:pt x="284" y="235"/>
                        </a:cubicBezTo>
                        <a:cubicBezTo>
                          <a:pt x="298" y="235"/>
                          <a:pt x="298" y="235"/>
                          <a:pt x="298" y="235"/>
                        </a:cubicBezTo>
                        <a:cubicBezTo>
                          <a:pt x="301" y="240"/>
                          <a:pt x="307" y="244"/>
                          <a:pt x="313" y="244"/>
                        </a:cubicBezTo>
                        <a:cubicBezTo>
                          <a:pt x="322" y="244"/>
                          <a:pt x="330" y="237"/>
                          <a:pt x="330" y="227"/>
                        </a:cubicBezTo>
                        <a:cubicBezTo>
                          <a:pt x="330" y="218"/>
                          <a:pt x="322" y="211"/>
                          <a:pt x="313" y="211"/>
                        </a:cubicBezTo>
                        <a:cubicBezTo>
                          <a:pt x="307" y="211"/>
                          <a:pt x="301" y="214"/>
                          <a:pt x="298" y="219"/>
                        </a:cubicBezTo>
                        <a:cubicBezTo>
                          <a:pt x="284" y="219"/>
                          <a:pt x="284" y="219"/>
                          <a:pt x="284" y="219"/>
                        </a:cubicBezTo>
                        <a:cubicBezTo>
                          <a:pt x="284" y="194"/>
                          <a:pt x="284" y="194"/>
                          <a:pt x="284" y="194"/>
                        </a:cubicBezTo>
                        <a:cubicBezTo>
                          <a:pt x="298" y="194"/>
                          <a:pt x="298" y="194"/>
                          <a:pt x="298" y="194"/>
                        </a:cubicBezTo>
                        <a:cubicBezTo>
                          <a:pt x="301" y="199"/>
                          <a:pt x="307" y="203"/>
                          <a:pt x="313" y="203"/>
                        </a:cubicBezTo>
                        <a:cubicBezTo>
                          <a:pt x="322" y="203"/>
                          <a:pt x="330" y="195"/>
                          <a:pt x="330" y="186"/>
                        </a:cubicBezTo>
                        <a:cubicBezTo>
                          <a:pt x="330" y="177"/>
                          <a:pt x="322" y="169"/>
                          <a:pt x="313" y="169"/>
                        </a:cubicBezTo>
                        <a:cubicBezTo>
                          <a:pt x="307" y="169"/>
                          <a:pt x="301" y="173"/>
                          <a:pt x="298" y="178"/>
                        </a:cubicBezTo>
                        <a:cubicBezTo>
                          <a:pt x="284" y="178"/>
                          <a:pt x="284" y="178"/>
                          <a:pt x="284" y="178"/>
                        </a:cubicBezTo>
                        <a:cubicBezTo>
                          <a:pt x="284" y="152"/>
                          <a:pt x="284" y="152"/>
                          <a:pt x="284" y="152"/>
                        </a:cubicBezTo>
                        <a:lnTo>
                          <a:pt x="298" y="152"/>
                        </a:lnTo>
                        <a:close/>
                        <a:moveTo>
                          <a:pt x="165" y="267"/>
                        </a:moveTo>
                        <a:cubicBezTo>
                          <a:pt x="109" y="267"/>
                          <a:pt x="63" y="221"/>
                          <a:pt x="63" y="165"/>
                        </a:cubicBezTo>
                        <a:cubicBezTo>
                          <a:pt x="63" y="109"/>
                          <a:pt x="109" y="63"/>
                          <a:pt x="165" y="63"/>
                        </a:cubicBezTo>
                        <a:cubicBezTo>
                          <a:pt x="221" y="63"/>
                          <a:pt x="267" y="109"/>
                          <a:pt x="267" y="165"/>
                        </a:cubicBezTo>
                        <a:cubicBezTo>
                          <a:pt x="267" y="221"/>
                          <a:pt x="221" y="267"/>
                          <a:pt x="165" y="26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71" name="Group 179"/>
              <p:cNvGrpSpPr/>
              <p:nvPr/>
            </p:nvGrpSpPr>
            <p:grpSpPr>
              <a:xfrm>
                <a:off x="8635106" y="4651691"/>
                <a:ext cx="704429" cy="852494"/>
                <a:chOff x="1156020" y="2248829"/>
                <a:chExt cx="704429" cy="852494"/>
              </a:xfrm>
            </p:grpSpPr>
            <p:sp>
              <p:nvSpPr>
                <p:cNvPr id="272" name="TextBox 180"/>
                <p:cNvSpPr txBox="1"/>
                <p:nvPr/>
              </p:nvSpPr>
              <p:spPr>
                <a:xfrm>
                  <a:off x="1156020" y="2248829"/>
                  <a:ext cx="704429" cy="1866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46623" tIns="46623" rIns="46623" bIns="46623" rtlCol="0" anchor="ctr">
                  <a:noAutofit/>
                </a:bodyPr>
                <a:lstStyle/>
                <a:p>
                  <a:pPr marL="0" marR="0" lvl="0" indent="0" algn="ctr" defTabSz="932418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</a:rPr>
                    <a:t>CONTAINER</a:t>
                  </a: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1156020" y="2435433"/>
                  <a:ext cx="704429" cy="6658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74" name="Group 182"/>
                <p:cNvGrpSpPr/>
                <p:nvPr/>
              </p:nvGrpSpPr>
              <p:grpSpPr>
                <a:xfrm>
                  <a:off x="1282952" y="2590867"/>
                  <a:ext cx="471171" cy="380335"/>
                  <a:chOff x="4406091" y="6049087"/>
                  <a:chExt cx="3960813" cy="3197225"/>
                </a:xfrm>
                <a:solidFill>
                  <a:schemeClr val="tx2"/>
                </a:solidFill>
              </p:grpSpPr>
              <p:sp>
                <p:nvSpPr>
                  <p:cNvPr id="275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4406091" y="6049087"/>
                    <a:ext cx="2847975" cy="2813050"/>
                  </a:xfrm>
                  <a:custGeom>
                    <a:avLst/>
                    <a:gdLst>
                      <a:gd name="T0" fmla="*/ 744 w 757"/>
                      <a:gd name="T1" fmla="*/ 466 h 748"/>
                      <a:gd name="T2" fmla="*/ 755 w 757"/>
                      <a:gd name="T3" fmla="*/ 399 h 748"/>
                      <a:gd name="T4" fmla="*/ 739 w 757"/>
                      <a:gd name="T5" fmla="*/ 373 h 748"/>
                      <a:gd name="T6" fmla="*/ 644 w 757"/>
                      <a:gd name="T7" fmla="*/ 341 h 748"/>
                      <a:gd name="T8" fmla="*/ 638 w 757"/>
                      <a:gd name="T9" fmla="*/ 309 h 748"/>
                      <a:gd name="T10" fmla="*/ 716 w 757"/>
                      <a:gd name="T11" fmla="*/ 245 h 748"/>
                      <a:gd name="T12" fmla="*/ 721 w 757"/>
                      <a:gd name="T13" fmla="*/ 215 h 748"/>
                      <a:gd name="T14" fmla="*/ 687 w 757"/>
                      <a:gd name="T15" fmla="*/ 157 h 748"/>
                      <a:gd name="T16" fmla="*/ 658 w 757"/>
                      <a:gd name="T17" fmla="*/ 146 h 748"/>
                      <a:gd name="T18" fmla="*/ 565 w 757"/>
                      <a:gd name="T19" fmla="*/ 181 h 748"/>
                      <a:gd name="T20" fmla="*/ 536 w 757"/>
                      <a:gd name="T21" fmla="*/ 157 h 748"/>
                      <a:gd name="T22" fmla="*/ 556 w 757"/>
                      <a:gd name="T23" fmla="*/ 55 h 748"/>
                      <a:gd name="T24" fmla="*/ 541 w 757"/>
                      <a:gd name="T25" fmla="*/ 28 h 748"/>
                      <a:gd name="T26" fmla="*/ 477 w 757"/>
                      <a:gd name="T27" fmla="*/ 5 h 748"/>
                      <a:gd name="T28" fmla="*/ 449 w 757"/>
                      <a:gd name="T29" fmla="*/ 15 h 748"/>
                      <a:gd name="T30" fmla="*/ 397 w 757"/>
                      <a:gd name="T31" fmla="*/ 106 h 748"/>
                      <a:gd name="T32" fmla="*/ 378 w 757"/>
                      <a:gd name="T33" fmla="*/ 105 h 748"/>
                      <a:gd name="T34" fmla="*/ 362 w 757"/>
                      <a:gd name="T35" fmla="*/ 106 h 748"/>
                      <a:gd name="T36" fmla="*/ 311 w 757"/>
                      <a:gd name="T37" fmla="*/ 15 h 748"/>
                      <a:gd name="T38" fmla="*/ 282 w 757"/>
                      <a:gd name="T39" fmla="*/ 4 h 748"/>
                      <a:gd name="T40" fmla="*/ 218 w 757"/>
                      <a:gd name="T41" fmla="*/ 27 h 748"/>
                      <a:gd name="T42" fmla="*/ 203 w 757"/>
                      <a:gd name="T43" fmla="*/ 54 h 748"/>
                      <a:gd name="T44" fmla="*/ 222 w 757"/>
                      <a:gd name="T45" fmla="*/ 156 h 748"/>
                      <a:gd name="T46" fmla="*/ 192 w 757"/>
                      <a:gd name="T47" fmla="*/ 181 h 748"/>
                      <a:gd name="T48" fmla="*/ 103 w 757"/>
                      <a:gd name="T49" fmla="*/ 145 h 748"/>
                      <a:gd name="T50" fmla="*/ 74 w 757"/>
                      <a:gd name="T51" fmla="*/ 155 h 748"/>
                      <a:gd name="T52" fmla="*/ 39 w 757"/>
                      <a:gd name="T53" fmla="*/ 213 h 748"/>
                      <a:gd name="T54" fmla="*/ 44 w 757"/>
                      <a:gd name="T55" fmla="*/ 243 h 748"/>
                      <a:gd name="T56" fmla="*/ 119 w 757"/>
                      <a:gd name="T57" fmla="*/ 307 h 748"/>
                      <a:gd name="T58" fmla="*/ 113 w 757"/>
                      <a:gd name="T59" fmla="*/ 341 h 748"/>
                      <a:gd name="T60" fmla="*/ 17 w 757"/>
                      <a:gd name="T61" fmla="*/ 373 h 748"/>
                      <a:gd name="T62" fmla="*/ 2 w 757"/>
                      <a:gd name="T63" fmla="*/ 400 h 748"/>
                      <a:gd name="T64" fmla="*/ 13 w 757"/>
                      <a:gd name="T65" fmla="*/ 466 h 748"/>
                      <a:gd name="T66" fmla="*/ 37 w 757"/>
                      <a:gd name="T67" fmla="*/ 486 h 748"/>
                      <a:gd name="T68" fmla="*/ 136 w 757"/>
                      <a:gd name="T69" fmla="*/ 486 h 748"/>
                      <a:gd name="T70" fmla="*/ 154 w 757"/>
                      <a:gd name="T71" fmla="*/ 519 h 748"/>
                      <a:gd name="T72" fmla="*/ 102 w 757"/>
                      <a:gd name="T73" fmla="*/ 604 h 748"/>
                      <a:gd name="T74" fmla="*/ 107 w 757"/>
                      <a:gd name="T75" fmla="*/ 634 h 748"/>
                      <a:gd name="T76" fmla="*/ 158 w 757"/>
                      <a:gd name="T77" fmla="*/ 678 h 748"/>
                      <a:gd name="T78" fmla="*/ 189 w 757"/>
                      <a:gd name="T79" fmla="*/ 679 h 748"/>
                      <a:gd name="T80" fmla="*/ 265 w 757"/>
                      <a:gd name="T81" fmla="*/ 615 h 748"/>
                      <a:gd name="T82" fmla="*/ 303 w 757"/>
                      <a:gd name="T83" fmla="*/ 629 h 748"/>
                      <a:gd name="T84" fmla="*/ 318 w 757"/>
                      <a:gd name="T85" fmla="*/ 729 h 748"/>
                      <a:gd name="T86" fmla="*/ 342 w 757"/>
                      <a:gd name="T87" fmla="*/ 748 h 748"/>
                      <a:gd name="T88" fmla="*/ 409 w 757"/>
                      <a:gd name="T89" fmla="*/ 748 h 748"/>
                      <a:gd name="T90" fmla="*/ 433 w 757"/>
                      <a:gd name="T91" fmla="*/ 729 h 748"/>
                      <a:gd name="T92" fmla="*/ 450 w 757"/>
                      <a:gd name="T93" fmla="*/ 631 h 748"/>
                      <a:gd name="T94" fmla="*/ 489 w 757"/>
                      <a:gd name="T95" fmla="*/ 617 h 748"/>
                      <a:gd name="T96" fmla="*/ 562 w 757"/>
                      <a:gd name="T97" fmla="*/ 680 h 748"/>
                      <a:gd name="T98" fmla="*/ 592 w 757"/>
                      <a:gd name="T99" fmla="*/ 680 h 748"/>
                      <a:gd name="T100" fmla="*/ 644 w 757"/>
                      <a:gd name="T101" fmla="*/ 636 h 748"/>
                      <a:gd name="T102" fmla="*/ 649 w 757"/>
                      <a:gd name="T103" fmla="*/ 606 h 748"/>
                      <a:gd name="T104" fmla="*/ 600 w 757"/>
                      <a:gd name="T105" fmla="*/ 522 h 748"/>
                      <a:gd name="T106" fmla="*/ 621 w 757"/>
                      <a:gd name="T107" fmla="*/ 486 h 748"/>
                      <a:gd name="T108" fmla="*/ 721 w 757"/>
                      <a:gd name="T109" fmla="*/ 486 h 748"/>
                      <a:gd name="T110" fmla="*/ 744 w 757"/>
                      <a:gd name="T111" fmla="*/ 466 h 748"/>
                      <a:gd name="T112" fmla="*/ 528 w 757"/>
                      <a:gd name="T113" fmla="*/ 373 h 748"/>
                      <a:gd name="T114" fmla="*/ 378 w 757"/>
                      <a:gd name="T115" fmla="*/ 522 h 748"/>
                      <a:gd name="T116" fmla="*/ 229 w 757"/>
                      <a:gd name="T117" fmla="*/ 373 h 748"/>
                      <a:gd name="T118" fmla="*/ 378 w 757"/>
                      <a:gd name="T119" fmla="*/ 223 h 748"/>
                      <a:gd name="T120" fmla="*/ 528 w 757"/>
                      <a:gd name="T121" fmla="*/ 373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57" h="748">
                        <a:moveTo>
                          <a:pt x="744" y="466"/>
                        </a:moveTo>
                        <a:cubicBezTo>
                          <a:pt x="755" y="399"/>
                          <a:pt x="755" y="399"/>
                          <a:pt x="755" y="399"/>
                        </a:cubicBezTo>
                        <a:cubicBezTo>
                          <a:pt x="757" y="388"/>
                          <a:pt x="750" y="377"/>
                          <a:pt x="739" y="373"/>
                        </a:cubicBezTo>
                        <a:cubicBezTo>
                          <a:pt x="644" y="341"/>
                          <a:pt x="644" y="341"/>
                          <a:pt x="644" y="341"/>
                        </a:cubicBezTo>
                        <a:cubicBezTo>
                          <a:pt x="643" y="330"/>
                          <a:pt x="641" y="319"/>
                          <a:pt x="638" y="309"/>
                        </a:cubicBezTo>
                        <a:cubicBezTo>
                          <a:pt x="716" y="245"/>
                          <a:pt x="716" y="245"/>
                          <a:pt x="716" y="245"/>
                        </a:cubicBezTo>
                        <a:cubicBezTo>
                          <a:pt x="725" y="238"/>
                          <a:pt x="727" y="225"/>
                          <a:pt x="721" y="215"/>
                        </a:cubicBezTo>
                        <a:cubicBezTo>
                          <a:pt x="687" y="157"/>
                          <a:pt x="687" y="157"/>
                          <a:pt x="687" y="157"/>
                        </a:cubicBezTo>
                        <a:cubicBezTo>
                          <a:pt x="681" y="147"/>
                          <a:pt x="669" y="142"/>
                          <a:pt x="658" y="146"/>
                        </a:cubicBezTo>
                        <a:cubicBezTo>
                          <a:pt x="565" y="181"/>
                          <a:pt x="565" y="181"/>
                          <a:pt x="565" y="181"/>
                        </a:cubicBezTo>
                        <a:cubicBezTo>
                          <a:pt x="556" y="172"/>
                          <a:pt x="547" y="164"/>
                          <a:pt x="536" y="157"/>
                        </a:cubicBezTo>
                        <a:cubicBezTo>
                          <a:pt x="556" y="55"/>
                          <a:pt x="556" y="55"/>
                          <a:pt x="556" y="55"/>
                        </a:cubicBezTo>
                        <a:cubicBezTo>
                          <a:pt x="558" y="43"/>
                          <a:pt x="552" y="32"/>
                          <a:pt x="541" y="28"/>
                        </a:cubicBezTo>
                        <a:cubicBezTo>
                          <a:pt x="477" y="5"/>
                          <a:pt x="477" y="5"/>
                          <a:pt x="477" y="5"/>
                        </a:cubicBezTo>
                        <a:cubicBezTo>
                          <a:pt x="467" y="1"/>
                          <a:pt x="455" y="5"/>
                          <a:pt x="449" y="15"/>
                        </a:cubicBezTo>
                        <a:cubicBezTo>
                          <a:pt x="397" y="106"/>
                          <a:pt x="397" y="106"/>
                          <a:pt x="397" y="106"/>
                        </a:cubicBezTo>
                        <a:cubicBezTo>
                          <a:pt x="391" y="105"/>
                          <a:pt x="385" y="105"/>
                          <a:pt x="378" y="105"/>
                        </a:cubicBezTo>
                        <a:cubicBezTo>
                          <a:pt x="373" y="105"/>
                          <a:pt x="367" y="105"/>
                          <a:pt x="362" y="106"/>
                        </a:cubicBezTo>
                        <a:cubicBezTo>
                          <a:pt x="311" y="15"/>
                          <a:pt x="311" y="15"/>
                          <a:pt x="311" y="15"/>
                        </a:cubicBezTo>
                        <a:cubicBezTo>
                          <a:pt x="305" y="4"/>
                          <a:pt x="293" y="0"/>
                          <a:pt x="282" y="4"/>
                        </a:cubicBezTo>
                        <a:cubicBezTo>
                          <a:pt x="218" y="27"/>
                          <a:pt x="218" y="27"/>
                          <a:pt x="218" y="27"/>
                        </a:cubicBezTo>
                        <a:cubicBezTo>
                          <a:pt x="208" y="31"/>
                          <a:pt x="201" y="42"/>
                          <a:pt x="203" y="54"/>
                        </a:cubicBezTo>
                        <a:cubicBezTo>
                          <a:pt x="222" y="156"/>
                          <a:pt x="222" y="156"/>
                          <a:pt x="222" y="156"/>
                        </a:cubicBezTo>
                        <a:cubicBezTo>
                          <a:pt x="211" y="163"/>
                          <a:pt x="201" y="172"/>
                          <a:pt x="192" y="181"/>
                        </a:cubicBezTo>
                        <a:cubicBezTo>
                          <a:pt x="103" y="145"/>
                          <a:pt x="103" y="145"/>
                          <a:pt x="103" y="145"/>
                        </a:cubicBezTo>
                        <a:cubicBezTo>
                          <a:pt x="92" y="141"/>
                          <a:pt x="80" y="145"/>
                          <a:pt x="74" y="155"/>
                        </a:cubicBezTo>
                        <a:cubicBezTo>
                          <a:pt x="39" y="213"/>
                          <a:pt x="39" y="213"/>
                          <a:pt x="39" y="213"/>
                        </a:cubicBezTo>
                        <a:cubicBezTo>
                          <a:pt x="33" y="223"/>
                          <a:pt x="35" y="235"/>
                          <a:pt x="44" y="243"/>
                        </a:cubicBezTo>
                        <a:cubicBezTo>
                          <a:pt x="119" y="307"/>
                          <a:pt x="119" y="307"/>
                          <a:pt x="119" y="307"/>
                        </a:cubicBezTo>
                        <a:cubicBezTo>
                          <a:pt x="116" y="318"/>
                          <a:pt x="114" y="329"/>
                          <a:pt x="113" y="341"/>
                        </a:cubicBezTo>
                        <a:cubicBezTo>
                          <a:pt x="17" y="373"/>
                          <a:pt x="17" y="373"/>
                          <a:pt x="17" y="373"/>
                        </a:cubicBezTo>
                        <a:cubicBezTo>
                          <a:pt x="6" y="377"/>
                          <a:pt x="0" y="388"/>
                          <a:pt x="2" y="400"/>
                        </a:cubicBezTo>
                        <a:cubicBezTo>
                          <a:pt x="13" y="466"/>
                          <a:pt x="13" y="466"/>
                          <a:pt x="13" y="466"/>
                        </a:cubicBezTo>
                        <a:cubicBezTo>
                          <a:pt x="15" y="478"/>
                          <a:pt x="25" y="486"/>
                          <a:pt x="37" y="486"/>
                        </a:cubicBezTo>
                        <a:cubicBezTo>
                          <a:pt x="136" y="486"/>
                          <a:pt x="136" y="486"/>
                          <a:pt x="136" y="486"/>
                        </a:cubicBezTo>
                        <a:cubicBezTo>
                          <a:pt x="141" y="498"/>
                          <a:pt x="147" y="509"/>
                          <a:pt x="154" y="519"/>
                        </a:cubicBezTo>
                        <a:cubicBezTo>
                          <a:pt x="102" y="604"/>
                          <a:pt x="102" y="604"/>
                          <a:pt x="102" y="604"/>
                        </a:cubicBezTo>
                        <a:cubicBezTo>
                          <a:pt x="96" y="614"/>
                          <a:pt x="98" y="627"/>
                          <a:pt x="107" y="634"/>
                        </a:cubicBezTo>
                        <a:cubicBezTo>
                          <a:pt x="158" y="678"/>
                          <a:pt x="158" y="678"/>
                          <a:pt x="158" y="678"/>
                        </a:cubicBezTo>
                        <a:cubicBezTo>
                          <a:pt x="167" y="686"/>
                          <a:pt x="180" y="686"/>
                          <a:pt x="189" y="679"/>
                        </a:cubicBezTo>
                        <a:cubicBezTo>
                          <a:pt x="265" y="615"/>
                          <a:pt x="265" y="615"/>
                          <a:pt x="265" y="615"/>
                        </a:cubicBezTo>
                        <a:cubicBezTo>
                          <a:pt x="277" y="621"/>
                          <a:pt x="290" y="626"/>
                          <a:pt x="303" y="629"/>
                        </a:cubicBezTo>
                        <a:cubicBezTo>
                          <a:pt x="318" y="729"/>
                          <a:pt x="318" y="729"/>
                          <a:pt x="318" y="729"/>
                        </a:cubicBezTo>
                        <a:cubicBezTo>
                          <a:pt x="320" y="740"/>
                          <a:pt x="330" y="748"/>
                          <a:pt x="342" y="748"/>
                        </a:cubicBezTo>
                        <a:cubicBezTo>
                          <a:pt x="409" y="748"/>
                          <a:pt x="409" y="748"/>
                          <a:pt x="409" y="748"/>
                        </a:cubicBezTo>
                        <a:cubicBezTo>
                          <a:pt x="421" y="748"/>
                          <a:pt x="431" y="740"/>
                          <a:pt x="433" y="729"/>
                        </a:cubicBezTo>
                        <a:cubicBezTo>
                          <a:pt x="450" y="631"/>
                          <a:pt x="450" y="631"/>
                          <a:pt x="450" y="631"/>
                        </a:cubicBezTo>
                        <a:cubicBezTo>
                          <a:pt x="463" y="627"/>
                          <a:pt x="476" y="622"/>
                          <a:pt x="489" y="617"/>
                        </a:cubicBezTo>
                        <a:cubicBezTo>
                          <a:pt x="562" y="680"/>
                          <a:pt x="562" y="680"/>
                          <a:pt x="562" y="680"/>
                        </a:cubicBezTo>
                        <a:cubicBezTo>
                          <a:pt x="570" y="687"/>
                          <a:pt x="583" y="687"/>
                          <a:pt x="592" y="680"/>
                        </a:cubicBezTo>
                        <a:cubicBezTo>
                          <a:pt x="644" y="636"/>
                          <a:pt x="644" y="636"/>
                          <a:pt x="644" y="636"/>
                        </a:cubicBezTo>
                        <a:cubicBezTo>
                          <a:pt x="653" y="629"/>
                          <a:pt x="655" y="616"/>
                          <a:pt x="649" y="606"/>
                        </a:cubicBezTo>
                        <a:cubicBezTo>
                          <a:pt x="600" y="522"/>
                          <a:pt x="600" y="522"/>
                          <a:pt x="600" y="522"/>
                        </a:cubicBezTo>
                        <a:cubicBezTo>
                          <a:pt x="608" y="511"/>
                          <a:pt x="615" y="499"/>
                          <a:pt x="621" y="486"/>
                        </a:cubicBezTo>
                        <a:cubicBezTo>
                          <a:pt x="721" y="486"/>
                          <a:pt x="721" y="486"/>
                          <a:pt x="721" y="486"/>
                        </a:cubicBezTo>
                        <a:cubicBezTo>
                          <a:pt x="732" y="486"/>
                          <a:pt x="742" y="478"/>
                          <a:pt x="744" y="466"/>
                        </a:cubicBezTo>
                        <a:close/>
                        <a:moveTo>
                          <a:pt x="528" y="373"/>
                        </a:moveTo>
                        <a:cubicBezTo>
                          <a:pt x="528" y="455"/>
                          <a:pt x="461" y="522"/>
                          <a:pt x="378" y="522"/>
                        </a:cubicBezTo>
                        <a:cubicBezTo>
                          <a:pt x="296" y="522"/>
                          <a:pt x="229" y="455"/>
                          <a:pt x="229" y="373"/>
                        </a:cubicBezTo>
                        <a:cubicBezTo>
                          <a:pt x="229" y="290"/>
                          <a:pt x="296" y="223"/>
                          <a:pt x="378" y="223"/>
                        </a:cubicBezTo>
                        <a:cubicBezTo>
                          <a:pt x="461" y="223"/>
                          <a:pt x="528" y="290"/>
                          <a:pt x="528" y="37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6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557028" y="7180975"/>
                    <a:ext cx="542925" cy="5413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7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6907991" y="7722312"/>
                    <a:ext cx="1458913" cy="1524000"/>
                  </a:xfrm>
                  <a:custGeom>
                    <a:avLst/>
                    <a:gdLst>
                      <a:gd name="T0" fmla="*/ 379 w 388"/>
                      <a:gd name="T1" fmla="*/ 137 h 405"/>
                      <a:gd name="T2" fmla="*/ 383 w 388"/>
                      <a:gd name="T3" fmla="*/ 118 h 405"/>
                      <a:gd name="T4" fmla="*/ 361 w 388"/>
                      <a:gd name="T5" fmla="*/ 81 h 405"/>
                      <a:gd name="T6" fmla="*/ 343 w 388"/>
                      <a:gd name="T7" fmla="*/ 74 h 405"/>
                      <a:gd name="T8" fmla="*/ 287 w 388"/>
                      <a:gd name="T9" fmla="*/ 94 h 405"/>
                      <a:gd name="T10" fmla="*/ 241 w 388"/>
                      <a:gd name="T11" fmla="*/ 68 h 405"/>
                      <a:gd name="T12" fmla="*/ 232 w 388"/>
                      <a:gd name="T13" fmla="*/ 12 h 405"/>
                      <a:gd name="T14" fmla="*/ 217 w 388"/>
                      <a:gd name="T15" fmla="*/ 0 h 405"/>
                      <a:gd name="T16" fmla="*/ 174 w 388"/>
                      <a:gd name="T17" fmla="*/ 0 h 405"/>
                      <a:gd name="T18" fmla="*/ 159 w 388"/>
                      <a:gd name="T19" fmla="*/ 12 h 405"/>
                      <a:gd name="T20" fmla="*/ 149 w 388"/>
                      <a:gd name="T21" fmla="*/ 68 h 405"/>
                      <a:gd name="T22" fmla="*/ 102 w 388"/>
                      <a:gd name="T23" fmla="*/ 95 h 405"/>
                      <a:gd name="T24" fmla="*/ 46 w 388"/>
                      <a:gd name="T25" fmla="*/ 74 h 405"/>
                      <a:gd name="T26" fmla="*/ 27 w 388"/>
                      <a:gd name="T27" fmla="*/ 81 h 405"/>
                      <a:gd name="T28" fmla="*/ 6 w 388"/>
                      <a:gd name="T29" fmla="*/ 118 h 405"/>
                      <a:gd name="T30" fmla="*/ 9 w 388"/>
                      <a:gd name="T31" fmla="*/ 137 h 405"/>
                      <a:gd name="T32" fmla="*/ 55 w 388"/>
                      <a:gd name="T33" fmla="*/ 175 h 405"/>
                      <a:gd name="T34" fmla="*/ 53 w 388"/>
                      <a:gd name="T35" fmla="*/ 202 h 405"/>
                      <a:gd name="T36" fmla="*/ 55 w 388"/>
                      <a:gd name="T37" fmla="*/ 227 h 405"/>
                      <a:gd name="T38" fmla="*/ 7 w 388"/>
                      <a:gd name="T39" fmla="*/ 266 h 405"/>
                      <a:gd name="T40" fmla="*/ 4 w 388"/>
                      <a:gd name="T41" fmla="*/ 285 h 405"/>
                      <a:gd name="T42" fmla="*/ 25 w 388"/>
                      <a:gd name="T43" fmla="*/ 322 h 405"/>
                      <a:gd name="T44" fmla="*/ 43 w 388"/>
                      <a:gd name="T45" fmla="*/ 329 h 405"/>
                      <a:gd name="T46" fmla="*/ 100 w 388"/>
                      <a:gd name="T47" fmla="*/ 308 h 405"/>
                      <a:gd name="T48" fmla="*/ 149 w 388"/>
                      <a:gd name="T49" fmla="*/ 337 h 405"/>
                      <a:gd name="T50" fmla="*/ 158 w 388"/>
                      <a:gd name="T51" fmla="*/ 392 h 405"/>
                      <a:gd name="T52" fmla="*/ 173 w 388"/>
                      <a:gd name="T53" fmla="*/ 405 h 405"/>
                      <a:gd name="T54" fmla="*/ 216 w 388"/>
                      <a:gd name="T55" fmla="*/ 405 h 405"/>
                      <a:gd name="T56" fmla="*/ 231 w 388"/>
                      <a:gd name="T57" fmla="*/ 392 h 405"/>
                      <a:gd name="T58" fmla="*/ 240 w 388"/>
                      <a:gd name="T59" fmla="*/ 337 h 405"/>
                      <a:gd name="T60" fmla="*/ 289 w 388"/>
                      <a:gd name="T61" fmla="*/ 309 h 405"/>
                      <a:gd name="T62" fmla="*/ 345 w 388"/>
                      <a:gd name="T63" fmla="*/ 329 h 405"/>
                      <a:gd name="T64" fmla="*/ 364 w 388"/>
                      <a:gd name="T65" fmla="*/ 322 h 405"/>
                      <a:gd name="T66" fmla="*/ 385 w 388"/>
                      <a:gd name="T67" fmla="*/ 285 h 405"/>
                      <a:gd name="T68" fmla="*/ 381 w 388"/>
                      <a:gd name="T69" fmla="*/ 266 h 405"/>
                      <a:gd name="T70" fmla="*/ 335 w 388"/>
                      <a:gd name="T71" fmla="*/ 228 h 405"/>
                      <a:gd name="T72" fmla="*/ 337 w 388"/>
                      <a:gd name="T73" fmla="*/ 202 h 405"/>
                      <a:gd name="T74" fmla="*/ 334 w 388"/>
                      <a:gd name="T75" fmla="*/ 174 h 405"/>
                      <a:gd name="T76" fmla="*/ 379 w 388"/>
                      <a:gd name="T77" fmla="*/ 137 h 405"/>
                      <a:gd name="T78" fmla="*/ 251 w 388"/>
                      <a:gd name="T79" fmla="*/ 202 h 405"/>
                      <a:gd name="T80" fmla="*/ 195 w 388"/>
                      <a:gd name="T81" fmla="*/ 259 h 405"/>
                      <a:gd name="T82" fmla="*/ 138 w 388"/>
                      <a:gd name="T83" fmla="*/ 202 h 405"/>
                      <a:gd name="T84" fmla="*/ 195 w 388"/>
                      <a:gd name="T85" fmla="*/ 145 h 405"/>
                      <a:gd name="T86" fmla="*/ 251 w 388"/>
                      <a:gd name="T87" fmla="*/ 202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88" h="405">
                        <a:moveTo>
                          <a:pt x="379" y="137"/>
                        </a:moveTo>
                        <a:cubicBezTo>
                          <a:pt x="385" y="133"/>
                          <a:pt x="386" y="124"/>
                          <a:pt x="383" y="118"/>
                        </a:cubicBezTo>
                        <a:cubicBezTo>
                          <a:pt x="361" y="81"/>
                          <a:pt x="361" y="81"/>
                          <a:pt x="361" y="81"/>
                        </a:cubicBezTo>
                        <a:cubicBezTo>
                          <a:pt x="357" y="74"/>
                          <a:pt x="350" y="72"/>
                          <a:pt x="343" y="74"/>
                        </a:cubicBezTo>
                        <a:cubicBezTo>
                          <a:pt x="287" y="94"/>
                          <a:pt x="287" y="94"/>
                          <a:pt x="287" y="94"/>
                        </a:cubicBezTo>
                        <a:cubicBezTo>
                          <a:pt x="274" y="83"/>
                          <a:pt x="258" y="74"/>
                          <a:pt x="241" y="68"/>
                        </a:cubicBezTo>
                        <a:cubicBezTo>
                          <a:pt x="232" y="12"/>
                          <a:pt x="232" y="12"/>
                          <a:pt x="232" y="12"/>
                        </a:cubicBezTo>
                        <a:cubicBezTo>
                          <a:pt x="231" y="5"/>
                          <a:pt x="224" y="0"/>
                          <a:pt x="217" y="0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166" y="0"/>
                          <a:pt x="160" y="5"/>
                          <a:pt x="159" y="12"/>
                        </a:cubicBezTo>
                        <a:cubicBezTo>
                          <a:pt x="149" y="68"/>
                          <a:pt x="149" y="68"/>
                          <a:pt x="149" y="68"/>
                        </a:cubicBezTo>
                        <a:cubicBezTo>
                          <a:pt x="132" y="74"/>
                          <a:pt x="116" y="83"/>
                          <a:pt x="102" y="95"/>
                        </a:cubicBezTo>
                        <a:cubicBezTo>
                          <a:pt x="46" y="74"/>
                          <a:pt x="46" y="74"/>
                          <a:pt x="46" y="74"/>
                        </a:cubicBezTo>
                        <a:cubicBezTo>
                          <a:pt x="39" y="72"/>
                          <a:pt x="31" y="74"/>
                          <a:pt x="27" y="81"/>
                        </a:cubicBezTo>
                        <a:cubicBezTo>
                          <a:pt x="6" y="118"/>
                          <a:pt x="6" y="118"/>
                          <a:pt x="6" y="118"/>
                        </a:cubicBezTo>
                        <a:cubicBezTo>
                          <a:pt x="2" y="124"/>
                          <a:pt x="3" y="133"/>
                          <a:pt x="9" y="137"/>
                        </a:cubicBezTo>
                        <a:cubicBezTo>
                          <a:pt x="55" y="175"/>
                          <a:pt x="55" y="175"/>
                          <a:pt x="55" y="175"/>
                        </a:cubicBezTo>
                        <a:cubicBezTo>
                          <a:pt x="54" y="184"/>
                          <a:pt x="53" y="193"/>
                          <a:pt x="53" y="202"/>
                        </a:cubicBezTo>
                        <a:cubicBezTo>
                          <a:pt x="53" y="211"/>
                          <a:pt x="53" y="219"/>
                          <a:pt x="55" y="227"/>
                        </a:cubicBezTo>
                        <a:cubicBezTo>
                          <a:pt x="7" y="266"/>
                          <a:pt x="7" y="266"/>
                          <a:pt x="7" y="266"/>
                        </a:cubicBezTo>
                        <a:cubicBezTo>
                          <a:pt x="2" y="270"/>
                          <a:pt x="0" y="278"/>
                          <a:pt x="4" y="285"/>
                        </a:cubicBezTo>
                        <a:cubicBezTo>
                          <a:pt x="25" y="322"/>
                          <a:pt x="25" y="322"/>
                          <a:pt x="25" y="322"/>
                        </a:cubicBezTo>
                        <a:cubicBezTo>
                          <a:pt x="28" y="329"/>
                          <a:pt x="36" y="332"/>
                          <a:pt x="43" y="329"/>
                        </a:cubicBezTo>
                        <a:cubicBezTo>
                          <a:pt x="100" y="308"/>
                          <a:pt x="100" y="308"/>
                          <a:pt x="100" y="308"/>
                        </a:cubicBezTo>
                        <a:cubicBezTo>
                          <a:pt x="114" y="321"/>
                          <a:pt x="131" y="330"/>
                          <a:pt x="149" y="337"/>
                        </a:cubicBezTo>
                        <a:cubicBezTo>
                          <a:pt x="158" y="392"/>
                          <a:pt x="158" y="392"/>
                          <a:pt x="158" y="392"/>
                        </a:cubicBezTo>
                        <a:cubicBezTo>
                          <a:pt x="159" y="399"/>
                          <a:pt x="165" y="405"/>
                          <a:pt x="173" y="405"/>
                        </a:cubicBezTo>
                        <a:cubicBezTo>
                          <a:pt x="216" y="405"/>
                          <a:pt x="216" y="405"/>
                          <a:pt x="216" y="405"/>
                        </a:cubicBezTo>
                        <a:cubicBezTo>
                          <a:pt x="223" y="405"/>
                          <a:pt x="229" y="399"/>
                          <a:pt x="231" y="392"/>
                        </a:cubicBezTo>
                        <a:cubicBezTo>
                          <a:pt x="240" y="337"/>
                          <a:pt x="240" y="337"/>
                          <a:pt x="240" y="337"/>
                        </a:cubicBezTo>
                        <a:cubicBezTo>
                          <a:pt x="258" y="331"/>
                          <a:pt x="275" y="321"/>
                          <a:pt x="289" y="309"/>
                        </a:cubicBezTo>
                        <a:cubicBezTo>
                          <a:pt x="345" y="329"/>
                          <a:pt x="345" y="329"/>
                          <a:pt x="345" y="329"/>
                        </a:cubicBezTo>
                        <a:cubicBezTo>
                          <a:pt x="352" y="332"/>
                          <a:pt x="360" y="329"/>
                          <a:pt x="364" y="322"/>
                        </a:cubicBezTo>
                        <a:cubicBezTo>
                          <a:pt x="385" y="285"/>
                          <a:pt x="385" y="285"/>
                          <a:pt x="385" y="285"/>
                        </a:cubicBezTo>
                        <a:cubicBezTo>
                          <a:pt x="388" y="278"/>
                          <a:pt x="387" y="270"/>
                          <a:pt x="381" y="266"/>
                        </a:cubicBezTo>
                        <a:cubicBezTo>
                          <a:pt x="335" y="228"/>
                          <a:pt x="335" y="228"/>
                          <a:pt x="335" y="228"/>
                        </a:cubicBezTo>
                        <a:cubicBezTo>
                          <a:pt x="336" y="220"/>
                          <a:pt x="337" y="211"/>
                          <a:pt x="337" y="202"/>
                        </a:cubicBezTo>
                        <a:cubicBezTo>
                          <a:pt x="337" y="193"/>
                          <a:pt x="336" y="183"/>
                          <a:pt x="334" y="174"/>
                        </a:cubicBezTo>
                        <a:lnTo>
                          <a:pt x="379" y="137"/>
                        </a:lnTo>
                        <a:close/>
                        <a:moveTo>
                          <a:pt x="251" y="202"/>
                        </a:moveTo>
                        <a:cubicBezTo>
                          <a:pt x="251" y="233"/>
                          <a:pt x="226" y="259"/>
                          <a:pt x="195" y="259"/>
                        </a:cubicBezTo>
                        <a:cubicBezTo>
                          <a:pt x="163" y="259"/>
                          <a:pt x="138" y="233"/>
                          <a:pt x="138" y="202"/>
                        </a:cubicBezTo>
                        <a:cubicBezTo>
                          <a:pt x="138" y="171"/>
                          <a:pt x="163" y="145"/>
                          <a:pt x="195" y="145"/>
                        </a:cubicBezTo>
                        <a:cubicBezTo>
                          <a:pt x="226" y="145"/>
                          <a:pt x="251" y="171"/>
                          <a:pt x="251" y="2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69" name="Rectangle 268"/>
            <p:cNvSpPr/>
            <p:nvPr/>
          </p:nvSpPr>
          <p:spPr bwMode="auto">
            <a:xfrm>
              <a:off x="8599821" y="5165203"/>
              <a:ext cx="777240" cy="124673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8" name="Group 15"/>
          <p:cNvGrpSpPr/>
          <p:nvPr/>
        </p:nvGrpSpPr>
        <p:grpSpPr>
          <a:xfrm>
            <a:off x="6491043" y="2737108"/>
            <a:ext cx="777240" cy="1246735"/>
            <a:chOff x="9428529" y="5165203"/>
            <a:chExt cx="777240" cy="1246735"/>
          </a:xfrm>
        </p:grpSpPr>
        <p:grpSp>
          <p:nvGrpSpPr>
            <p:cNvPr id="254" name="Group 247"/>
            <p:cNvGrpSpPr/>
            <p:nvPr/>
          </p:nvGrpSpPr>
          <p:grpSpPr>
            <a:xfrm>
              <a:off x="9464935" y="5198401"/>
              <a:ext cx="704429" cy="1174494"/>
              <a:chOff x="8635106" y="4651691"/>
              <a:chExt cx="704429" cy="1174494"/>
            </a:xfrm>
          </p:grpSpPr>
          <p:grpSp>
            <p:nvGrpSpPr>
              <p:cNvPr id="256" name="Group 249"/>
              <p:cNvGrpSpPr/>
              <p:nvPr/>
            </p:nvGrpSpPr>
            <p:grpSpPr>
              <a:xfrm>
                <a:off x="8635106" y="5551434"/>
                <a:ext cx="704429" cy="274751"/>
                <a:chOff x="8635106" y="5542669"/>
                <a:chExt cx="704429" cy="274751"/>
              </a:xfrm>
            </p:grpSpPr>
            <p:sp>
              <p:nvSpPr>
                <p:cNvPr id="264" name="Rectangle 263"/>
                <p:cNvSpPr/>
                <p:nvPr/>
              </p:nvSpPr>
              <p:spPr bwMode="auto">
                <a:xfrm>
                  <a:off x="8909594" y="5542669"/>
                  <a:ext cx="429941" cy="274751"/>
                </a:xfrm>
                <a:prstGeom prst="rect">
                  <a:avLst/>
                </a:prstGeom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Kernel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65" name="Group 258"/>
                <p:cNvGrpSpPr/>
                <p:nvPr/>
              </p:nvGrpSpPr>
              <p:grpSpPr>
                <a:xfrm>
                  <a:off x="8635106" y="5542670"/>
                  <a:ext cx="276948" cy="274750"/>
                  <a:chOff x="4498836" y="2852262"/>
                  <a:chExt cx="501628" cy="497646"/>
                </a:xfrm>
              </p:grpSpPr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498836" y="2852262"/>
                    <a:ext cx="501628" cy="497646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67" name="Freeform 7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4600290" y="2951725"/>
                    <a:ext cx="298721" cy="298720"/>
                  </a:xfrm>
                  <a:custGeom>
                    <a:avLst/>
                    <a:gdLst>
                      <a:gd name="T0" fmla="*/ 313 w 330"/>
                      <a:gd name="T1" fmla="*/ 161 h 330"/>
                      <a:gd name="T2" fmla="*/ 313 w 330"/>
                      <a:gd name="T3" fmla="*/ 128 h 330"/>
                      <a:gd name="T4" fmla="*/ 284 w 330"/>
                      <a:gd name="T5" fmla="*/ 137 h 330"/>
                      <a:gd name="T6" fmla="*/ 298 w 330"/>
                      <a:gd name="T7" fmla="*/ 111 h 330"/>
                      <a:gd name="T8" fmla="*/ 330 w 330"/>
                      <a:gd name="T9" fmla="*/ 103 h 330"/>
                      <a:gd name="T10" fmla="*/ 298 w 330"/>
                      <a:gd name="T11" fmla="*/ 95 h 330"/>
                      <a:gd name="T12" fmla="*/ 284 w 330"/>
                      <a:gd name="T13" fmla="*/ 87 h 330"/>
                      <a:gd name="T14" fmla="*/ 235 w 330"/>
                      <a:gd name="T15" fmla="*/ 46 h 330"/>
                      <a:gd name="T16" fmla="*/ 244 w 330"/>
                      <a:gd name="T17" fmla="*/ 17 h 330"/>
                      <a:gd name="T18" fmla="*/ 211 w 330"/>
                      <a:gd name="T19" fmla="*/ 17 h 330"/>
                      <a:gd name="T20" fmla="*/ 219 w 330"/>
                      <a:gd name="T21" fmla="*/ 46 h 330"/>
                      <a:gd name="T22" fmla="*/ 194 w 330"/>
                      <a:gd name="T23" fmla="*/ 32 h 330"/>
                      <a:gd name="T24" fmla="*/ 186 w 330"/>
                      <a:gd name="T25" fmla="*/ 0 h 330"/>
                      <a:gd name="T26" fmla="*/ 178 w 330"/>
                      <a:gd name="T27" fmla="*/ 32 h 330"/>
                      <a:gd name="T28" fmla="*/ 152 w 330"/>
                      <a:gd name="T29" fmla="*/ 46 h 330"/>
                      <a:gd name="T30" fmla="*/ 161 w 330"/>
                      <a:gd name="T31" fmla="*/ 17 h 330"/>
                      <a:gd name="T32" fmla="*/ 128 w 330"/>
                      <a:gd name="T33" fmla="*/ 17 h 330"/>
                      <a:gd name="T34" fmla="*/ 137 w 330"/>
                      <a:gd name="T35" fmla="*/ 46 h 330"/>
                      <a:gd name="T36" fmla="*/ 111 w 330"/>
                      <a:gd name="T37" fmla="*/ 32 h 330"/>
                      <a:gd name="T38" fmla="*/ 103 w 330"/>
                      <a:gd name="T39" fmla="*/ 0 h 330"/>
                      <a:gd name="T40" fmla="*/ 95 w 330"/>
                      <a:gd name="T41" fmla="*/ 32 h 330"/>
                      <a:gd name="T42" fmla="*/ 87 w 330"/>
                      <a:gd name="T43" fmla="*/ 46 h 330"/>
                      <a:gd name="T44" fmla="*/ 46 w 330"/>
                      <a:gd name="T45" fmla="*/ 95 h 330"/>
                      <a:gd name="T46" fmla="*/ 17 w 330"/>
                      <a:gd name="T47" fmla="*/ 86 h 330"/>
                      <a:gd name="T48" fmla="*/ 17 w 330"/>
                      <a:gd name="T49" fmla="*/ 120 h 330"/>
                      <a:gd name="T50" fmla="*/ 46 w 330"/>
                      <a:gd name="T51" fmla="*/ 111 h 330"/>
                      <a:gd name="T52" fmla="*/ 32 w 330"/>
                      <a:gd name="T53" fmla="*/ 137 h 330"/>
                      <a:gd name="T54" fmla="*/ 0 w 330"/>
                      <a:gd name="T55" fmla="*/ 144 h 330"/>
                      <a:gd name="T56" fmla="*/ 32 w 330"/>
                      <a:gd name="T57" fmla="*/ 152 h 330"/>
                      <a:gd name="T58" fmla="*/ 46 w 330"/>
                      <a:gd name="T59" fmla="*/ 178 h 330"/>
                      <a:gd name="T60" fmla="*/ 17 w 330"/>
                      <a:gd name="T61" fmla="*/ 169 h 330"/>
                      <a:gd name="T62" fmla="*/ 17 w 330"/>
                      <a:gd name="T63" fmla="*/ 203 h 330"/>
                      <a:gd name="T64" fmla="*/ 46 w 330"/>
                      <a:gd name="T65" fmla="*/ 194 h 330"/>
                      <a:gd name="T66" fmla="*/ 32 w 330"/>
                      <a:gd name="T67" fmla="*/ 219 h 330"/>
                      <a:gd name="T68" fmla="*/ 0 w 330"/>
                      <a:gd name="T69" fmla="*/ 227 h 330"/>
                      <a:gd name="T70" fmla="*/ 32 w 330"/>
                      <a:gd name="T71" fmla="*/ 235 h 330"/>
                      <a:gd name="T72" fmla="*/ 46 w 330"/>
                      <a:gd name="T73" fmla="*/ 243 h 330"/>
                      <a:gd name="T74" fmla="*/ 95 w 330"/>
                      <a:gd name="T75" fmla="*/ 284 h 330"/>
                      <a:gd name="T76" fmla="*/ 86 w 330"/>
                      <a:gd name="T77" fmla="*/ 313 h 330"/>
                      <a:gd name="T78" fmla="*/ 120 w 330"/>
                      <a:gd name="T79" fmla="*/ 313 h 330"/>
                      <a:gd name="T80" fmla="*/ 111 w 330"/>
                      <a:gd name="T81" fmla="*/ 284 h 330"/>
                      <a:gd name="T82" fmla="*/ 137 w 330"/>
                      <a:gd name="T83" fmla="*/ 298 h 330"/>
                      <a:gd name="T84" fmla="*/ 144 w 330"/>
                      <a:gd name="T85" fmla="*/ 330 h 330"/>
                      <a:gd name="T86" fmla="*/ 152 w 330"/>
                      <a:gd name="T87" fmla="*/ 298 h 330"/>
                      <a:gd name="T88" fmla="*/ 178 w 330"/>
                      <a:gd name="T89" fmla="*/ 284 h 330"/>
                      <a:gd name="T90" fmla="*/ 169 w 330"/>
                      <a:gd name="T91" fmla="*/ 313 h 330"/>
                      <a:gd name="T92" fmla="*/ 203 w 330"/>
                      <a:gd name="T93" fmla="*/ 313 h 330"/>
                      <a:gd name="T94" fmla="*/ 194 w 330"/>
                      <a:gd name="T95" fmla="*/ 284 h 330"/>
                      <a:gd name="T96" fmla="*/ 219 w 330"/>
                      <a:gd name="T97" fmla="*/ 298 h 330"/>
                      <a:gd name="T98" fmla="*/ 227 w 330"/>
                      <a:gd name="T99" fmla="*/ 330 h 330"/>
                      <a:gd name="T100" fmla="*/ 235 w 330"/>
                      <a:gd name="T101" fmla="*/ 298 h 330"/>
                      <a:gd name="T102" fmla="*/ 243 w 330"/>
                      <a:gd name="T103" fmla="*/ 284 h 330"/>
                      <a:gd name="T104" fmla="*/ 284 w 330"/>
                      <a:gd name="T105" fmla="*/ 235 h 330"/>
                      <a:gd name="T106" fmla="*/ 313 w 330"/>
                      <a:gd name="T107" fmla="*/ 244 h 330"/>
                      <a:gd name="T108" fmla="*/ 313 w 330"/>
                      <a:gd name="T109" fmla="*/ 211 h 330"/>
                      <a:gd name="T110" fmla="*/ 284 w 330"/>
                      <a:gd name="T111" fmla="*/ 219 h 330"/>
                      <a:gd name="T112" fmla="*/ 298 w 330"/>
                      <a:gd name="T113" fmla="*/ 194 h 330"/>
                      <a:gd name="T114" fmla="*/ 330 w 330"/>
                      <a:gd name="T115" fmla="*/ 186 h 330"/>
                      <a:gd name="T116" fmla="*/ 298 w 330"/>
                      <a:gd name="T117" fmla="*/ 178 h 330"/>
                      <a:gd name="T118" fmla="*/ 284 w 330"/>
                      <a:gd name="T119" fmla="*/ 152 h 330"/>
                      <a:gd name="T120" fmla="*/ 165 w 330"/>
                      <a:gd name="T121" fmla="*/ 267 h 330"/>
                      <a:gd name="T122" fmla="*/ 165 w 330"/>
                      <a:gd name="T123" fmla="*/ 63 h 330"/>
                      <a:gd name="T124" fmla="*/ 165 w 330"/>
                      <a:gd name="T125" fmla="*/ 267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" h="330">
                        <a:moveTo>
                          <a:pt x="298" y="152"/>
                        </a:moveTo>
                        <a:cubicBezTo>
                          <a:pt x="301" y="158"/>
                          <a:pt x="307" y="161"/>
                          <a:pt x="313" y="161"/>
                        </a:cubicBezTo>
                        <a:cubicBezTo>
                          <a:pt x="322" y="161"/>
                          <a:pt x="330" y="154"/>
                          <a:pt x="330" y="144"/>
                        </a:cubicBezTo>
                        <a:cubicBezTo>
                          <a:pt x="330" y="135"/>
                          <a:pt x="322" y="128"/>
                          <a:pt x="313" y="128"/>
                        </a:cubicBezTo>
                        <a:cubicBezTo>
                          <a:pt x="307" y="128"/>
                          <a:pt x="301" y="131"/>
                          <a:pt x="298" y="137"/>
                        </a:cubicBezTo>
                        <a:cubicBezTo>
                          <a:pt x="284" y="137"/>
                          <a:pt x="284" y="137"/>
                          <a:pt x="284" y="137"/>
                        </a:cubicBezTo>
                        <a:cubicBezTo>
                          <a:pt x="284" y="111"/>
                          <a:pt x="284" y="111"/>
                          <a:pt x="284" y="111"/>
                        </a:cubicBezTo>
                        <a:cubicBezTo>
                          <a:pt x="298" y="111"/>
                          <a:pt x="298" y="111"/>
                          <a:pt x="298" y="111"/>
                        </a:cubicBezTo>
                        <a:cubicBezTo>
                          <a:pt x="301" y="116"/>
                          <a:pt x="307" y="120"/>
                          <a:pt x="313" y="120"/>
                        </a:cubicBezTo>
                        <a:cubicBezTo>
                          <a:pt x="322" y="120"/>
                          <a:pt x="330" y="112"/>
                          <a:pt x="330" y="103"/>
                        </a:cubicBezTo>
                        <a:cubicBezTo>
                          <a:pt x="330" y="94"/>
                          <a:pt x="322" y="86"/>
                          <a:pt x="313" y="86"/>
                        </a:cubicBezTo>
                        <a:cubicBezTo>
                          <a:pt x="307" y="86"/>
                          <a:pt x="301" y="90"/>
                          <a:pt x="298" y="95"/>
                        </a:cubicBezTo>
                        <a:cubicBezTo>
                          <a:pt x="284" y="95"/>
                          <a:pt x="284" y="95"/>
                          <a:pt x="284" y="95"/>
                        </a:cubicBezTo>
                        <a:cubicBezTo>
                          <a:pt x="284" y="87"/>
                          <a:pt x="284" y="87"/>
                          <a:pt x="284" y="87"/>
                        </a:cubicBezTo>
                        <a:cubicBezTo>
                          <a:pt x="284" y="65"/>
                          <a:pt x="266" y="46"/>
                          <a:pt x="243" y="46"/>
                        </a:cubicBezTo>
                        <a:cubicBezTo>
                          <a:pt x="235" y="46"/>
                          <a:pt x="235" y="46"/>
                          <a:pt x="235" y="46"/>
                        </a:cubicBezTo>
                        <a:cubicBezTo>
                          <a:pt x="235" y="32"/>
                          <a:pt x="235" y="32"/>
                          <a:pt x="235" y="32"/>
                        </a:cubicBezTo>
                        <a:cubicBezTo>
                          <a:pt x="240" y="29"/>
                          <a:pt x="244" y="23"/>
                          <a:pt x="244" y="17"/>
                        </a:cubicBezTo>
                        <a:cubicBezTo>
                          <a:pt x="244" y="8"/>
                          <a:pt x="237" y="0"/>
                          <a:pt x="227" y="0"/>
                        </a:cubicBezTo>
                        <a:cubicBezTo>
                          <a:pt x="218" y="0"/>
                          <a:pt x="211" y="8"/>
                          <a:pt x="211" y="17"/>
                        </a:cubicBezTo>
                        <a:cubicBezTo>
                          <a:pt x="211" y="23"/>
                          <a:pt x="214" y="29"/>
                          <a:pt x="219" y="32"/>
                        </a:cubicBezTo>
                        <a:cubicBezTo>
                          <a:pt x="219" y="46"/>
                          <a:pt x="219" y="46"/>
                          <a:pt x="219" y="46"/>
                        </a:cubicBezTo>
                        <a:cubicBezTo>
                          <a:pt x="194" y="46"/>
                          <a:pt x="194" y="46"/>
                          <a:pt x="194" y="46"/>
                        </a:cubicBezTo>
                        <a:cubicBezTo>
                          <a:pt x="194" y="32"/>
                          <a:pt x="194" y="32"/>
                          <a:pt x="194" y="32"/>
                        </a:cubicBezTo>
                        <a:cubicBezTo>
                          <a:pt x="199" y="29"/>
                          <a:pt x="203" y="23"/>
                          <a:pt x="203" y="17"/>
                        </a:cubicBezTo>
                        <a:cubicBezTo>
                          <a:pt x="203" y="8"/>
                          <a:pt x="195" y="0"/>
                          <a:pt x="186" y="0"/>
                        </a:cubicBezTo>
                        <a:cubicBezTo>
                          <a:pt x="177" y="0"/>
                          <a:pt x="169" y="8"/>
                          <a:pt x="169" y="17"/>
                        </a:cubicBezTo>
                        <a:cubicBezTo>
                          <a:pt x="169" y="23"/>
                          <a:pt x="173" y="29"/>
                          <a:pt x="178" y="32"/>
                        </a:cubicBezTo>
                        <a:cubicBezTo>
                          <a:pt x="178" y="46"/>
                          <a:pt x="178" y="46"/>
                          <a:pt x="178" y="46"/>
                        </a:cubicBezTo>
                        <a:cubicBezTo>
                          <a:pt x="152" y="46"/>
                          <a:pt x="152" y="46"/>
                          <a:pt x="152" y="46"/>
                        </a:cubicBezTo>
                        <a:cubicBezTo>
                          <a:pt x="152" y="32"/>
                          <a:pt x="152" y="32"/>
                          <a:pt x="152" y="32"/>
                        </a:cubicBezTo>
                        <a:cubicBezTo>
                          <a:pt x="158" y="29"/>
                          <a:pt x="161" y="23"/>
                          <a:pt x="161" y="17"/>
                        </a:cubicBezTo>
                        <a:cubicBezTo>
                          <a:pt x="161" y="8"/>
                          <a:pt x="154" y="0"/>
                          <a:pt x="144" y="0"/>
                        </a:cubicBezTo>
                        <a:cubicBezTo>
                          <a:pt x="135" y="0"/>
                          <a:pt x="128" y="8"/>
                          <a:pt x="128" y="17"/>
                        </a:cubicBezTo>
                        <a:cubicBezTo>
                          <a:pt x="128" y="23"/>
                          <a:pt x="131" y="29"/>
                          <a:pt x="137" y="32"/>
                        </a:cubicBezTo>
                        <a:cubicBezTo>
                          <a:pt x="137" y="46"/>
                          <a:pt x="137" y="46"/>
                          <a:pt x="137" y="46"/>
                        </a:cubicBezTo>
                        <a:cubicBezTo>
                          <a:pt x="111" y="46"/>
                          <a:pt x="111" y="46"/>
                          <a:pt x="111" y="46"/>
                        </a:cubicBezTo>
                        <a:cubicBezTo>
                          <a:pt x="111" y="32"/>
                          <a:pt x="111" y="32"/>
                          <a:pt x="111" y="32"/>
                        </a:cubicBezTo>
                        <a:cubicBezTo>
                          <a:pt x="116" y="29"/>
                          <a:pt x="120" y="23"/>
                          <a:pt x="120" y="17"/>
                        </a:cubicBezTo>
                        <a:cubicBezTo>
                          <a:pt x="120" y="8"/>
                          <a:pt x="112" y="0"/>
                          <a:pt x="103" y="0"/>
                        </a:cubicBezTo>
                        <a:cubicBezTo>
                          <a:pt x="94" y="0"/>
                          <a:pt x="86" y="8"/>
                          <a:pt x="86" y="17"/>
                        </a:cubicBezTo>
                        <a:cubicBezTo>
                          <a:pt x="86" y="23"/>
                          <a:pt x="90" y="29"/>
                          <a:pt x="95" y="32"/>
                        </a:cubicBezTo>
                        <a:cubicBezTo>
                          <a:pt x="95" y="46"/>
                          <a:pt x="95" y="46"/>
                          <a:pt x="95" y="46"/>
                        </a:cubicBezTo>
                        <a:cubicBezTo>
                          <a:pt x="87" y="46"/>
                          <a:pt x="87" y="46"/>
                          <a:pt x="87" y="46"/>
                        </a:cubicBezTo>
                        <a:cubicBezTo>
                          <a:pt x="65" y="46"/>
                          <a:pt x="46" y="65"/>
                          <a:pt x="46" y="87"/>
                        </a:cubicBezTo>
                        <a:cubicBezTo>
                          <a:pt x="46" y="95"/>
                          <a:pt x="46" y="95"/>
                          <a:pt x="46" y="95"/>
                        </a:cubicBezTo>
                        <a:cubicBezTo>
                          <a:pt x="32" y="95"/>
                          <a:pt x="32" y="95"/>
                          <a:pt x="32" y="95"/>
                        </a:cubicBezTo>
                        <a:cubicBezTo>
                          <a:pt x="29" y="90"/>
                          <a:pt x="23" y="86"/>
                          <a:pt x="17" y="86"/>
                        </a:cubicBezTo>
                        <a:cubicBezTo>
                          <a:pt x="8" y="86"/>
                          <a:pt x="0" y="94"/>
                          <a:pt x="0" y="103"/>
                        </a:cubicBezTo>
                        <a:cubicBezTo>
                          <a:pt x="0" y="112"/>
                          <a:pt x="8" y="120"/>
                          <a:pt x="17" y="120"/>
                        </a:cubicBezTo>
                        <a:cubicBezTo>
                          <a:pt x="23" y="120"/>
                          <a:pt x="29" y="116"/>
                          <a:pt x="32" y="111"/>
                        </a:cubicBezTo>
                        <a:cubicBezTo>
                          <a:pt x="46" y="111"/>
                          <a:pt x="46" y="111"/>
                          <a:pt x="46" y="111"/>
                        </a:cubicBezTo>
                        <a:cubicBezTo>
                          <a:pt x="46" y="137"/>
                          <a:pt x="46" y="137"/>
                          <a:pt x="46" y="137"/>
                        </a:cubicBezTo>
                        <a:cubicBezTo>
                          <a:pt x="32" y="137"/>
                          <a:pt x="32" y="137"/>
                          <a:pt x="32" y="137"/>
                        </a:cubicBezTo>
                        <a:cubicBezTo>
                          <a:pt x="29" y="131"/>
                          <a:pt x="23" y="128"/>
                          <a:pt x="17" y="128"/>
                        </a:cubicBezTo>
                        <a:cubicBezTo>
                          <a:pt x="8" y="128"/>
                          <a:pt x="0" y="135"/>
                          <a:pt x="0" y="144"/>
                        </a:cubicBezTo>
                        <a:cubicBezTo>
                          <a:pt x="0" y="154"/>
                          <a:pt x="8" y="161"/>
                          <a:pt x="17" y="161"/>
                        </a:cubicBezTo>
                        <a:cubicBezTo>
                          <a:pt x="23" y="161"/>
                          <a:pt x="29" y="158"/>
                          <a:pt x="32" y="152"/>
                        </a:cubicBezTo>
                        <a:cubicBezTo>
                          <a:pt x="46" y="152"/>
                          <a:pt x="46" y="152"/>
                          <a:pt x="46" y="152"/>
                        </a:cubicBezTo>
                        <a:cubicBezTo>
                          <a:pt x="46" y="178"/>
                          <a:pt x="46" y="178"/>
                          <a:pt x="46" y="178"/>
                        </a:cubicBezTo>
                        <a:cubicBezTo>
                          <a:pt x="32" y="178"/>
                          <a:pt x="32" y="178"/>
                          <a:pt x="32" y="178"/>
                        </a:cubicBezTo>
                        <a:cubicBezTo>
                          <a:pt x="29" y="173"/>
                          <a:pt x="23" y="169"/>
                          <a:pt x="17" y="169"/>
                        </a:cubicBezTo>
                        <a:cubicBezTo>
                          <a:pt x="8" y="169"/>
                          <a:pt x="0" y="177"/>
                          <a:pt x="0" y="186"/>
                        </a:cubicBezTo>
                        <a:cubicBezTo>
                          <a:pt x="0" y="195"/>
                          <a:pt x="8" y="203"/>
                          <a:pt x="17" y="203"/>
                        </a:cubicBezTo>
                        <a:cubicBezTo>
                          <a:pt x="23" y="203"/>
                          <a:pt x="29" y="199"/>
                          <a:pt x="32" y="194"/>
                        </a:cubicBezTo>
                        <a:cubicBezTo>
                          <a:pt x="46" y="194"/>
                          <a:pt x="46" y="194"/>
                          <a:pt x="46" y="194"/>
                        </a:cubicBezTo>
                        <a:cubicBezTo>
                          <a:pt x="46" y="219"/>
                          <a:pt x="46" y="219"/>
                          <a:pt x="46" y="219"/>
                        </a:cubicBezTo>
                        <a:cubicBezTo>
                          <a:pt x="32" y="219"/>
                          <a:pt x="32" y="219"/>
                          <a:pt x="32" y="219"/>
                        </a:cubicBezTo>
                        <a:cubicBezTo>
                          <a:pt x="29" y="214"/>
                          <a:pt x="23" y="211"/>
                          <a:pt x="17" y="211"/>
                        </a:cubicBezTo>
                        <a:cubicBezTo>
                          <a:pt x="8" y="211"/>
                          <a:pt x="0" y="218"/>
                          <a:pt x="0" y="227"/>
                        </a:cubicBezTo>
                        <a:cubicBezTo>
                          <a:pt x="0" y="237"/>
                          <a:pt x="8" y="244"/>
                          <a:pt x="17" y="244"/>
                        </a:cubicBezTo>
                        <a:cubicBezTo>
                          <a:pt x="23" y="244"/>
                          <a:pt x="29" y="240"/>
                          <a:pt x="32" y="235"/>
                        </a:cubicBezTo>
                        <a:cubicBezTo>
                          <a:pt x="46" y="235"/>
                          <a:pt x="46" y="235"/>
                          <a:pt x="46" y="235"/>
                        </a:cubicBezTo>
                        <a:cubicBezTo>
                          <a:pt x="46" y="243"/>
                          <a:pt x="46" y="243"/>
                          <a:pt x="46" y="243"/>
                        </a:cubicBezTo>
                        <a:cubicBezTo>
                          <a:pt x="46" y="266"/>
                          <a:pt x="65" y="284"/>
                          <a:pt x="87" y="284"/>
                        </a:cubicBezTo>
                        <a:cubicBezTo>
                          <a:pt x="95" y="284"/>
                          <a:pt x="95" y="284"/>
                          <a:pt x="95" y="284"/>
                        </a:cubicBezTo>
                        <a:cubicBezTo>
                          <a:pt x="95" y="298"/>
                          <a:pt x="95" y="298"/>
                          <a:pt x="95" y="298"/>
                        </a:cubicBezTo>
                        <a:cubicBezTo>
                          <a:pt x="90" y="301"/>
                          <a:pt x="86" y="307"/>
                          <a:pt x="86" y="313"/>
                        </a:cubicBezTo>
                        <a:cubicBezTo>
                          <a:pt x="86" y="322"/>
                          <a:pt x="94" y="330"/>
                          <a:pt x="103" y="330"/>
                        </a:cubicBezTo>
                        <a:cubicBezTo>
                          <a:pt x="112" y="330"/>
                          <a:pt x="120" y="322"/>
                          <a:pt x="120" y="313"/>
                        </a:cubicBezTo>
                        <a:cubicBezTo>
                          <a:pt x="120" y="307"/>
                          <a:pt x="116" y="301"/>
                          <a:pt x="111" y="298"/>
                        </a:cubicBezTo>
                        <a:cubicBezTo>
                          <a:pt x="111" y="284"/>
                          <a:pt x="111" y="284"/>
                          <a:pt x="111" y="284"/>
                        </a:cubicBezTo>
                        <a:cubicBezTo>
                          <a:pt x="137" y="284"/>
                          <a:pt x="137" y="284"/>
                          <a:pt x="137" y="284"/>
                        </a:cubicBezTo>
                        <a:cubicBezTo>
                          <a:pt x="137" y="298"/>
                          <a:pt x="137" y="298"/>
                          <a:pt x="137" y="298"/>
                        </a:cubicBezTo>
                        <a:cubicBezTo>
                          <a:pt x="131" y="301"/>
                          <a:pt x="128" y="307"/>
                          <a:pt x="128" y="313"/>
                        </a:cubicBezTo>
                        <a:cubicBezTo>
                          <a:pt x="128" y="322"/>
                          <a:pt x="135" y="330"/>
                          <a:pt x="144" y="330"/>
                        </a:cubicBezTo>
                        <a:cubicBezTo>
                          <a:pt x="154" y="330"/>
                          <a:pt x="161" y="322"/>
                          <a:pt x="161" y="313"/>
                        </a:cubicBezTo>
                        <a:cubicBezTo>
                          <a:pt x="161" y="307"/>
                          <a:pt x="158" y="301"/>
                          <a:pt x="152" y="298"/>
                        </a:cubicBezTo>
                        <a:cubicBezTo>
                          <a:pt x="152" y="284"/>
                          <a:pt x="152" y="284"/>
                          <a:pt x="152" y="284"/>
                        </a:cubicBezTo>
                        <a:cubicBezTo>
                          <a:pt x="178" y="284"/>
                          <a:pt x="178" y="284"/>
                          <a:pt x="178" y="284"/>
                        </a:cubicBezTo>
                        <a:cubicBezTo>
                          <a:pt x="178" y="298"/>
                          <a:pt x="178" y="298"/>
                          <a:pt x="178" y="298"/>
                        </a:cubicBezTo>
                        <a:cubicBezTo>
                          <a:pt x="173" y="301"/>
                          <a:pt x="169" y="307"/>
                          <a:pt x="169" y="313"/>
                        </a:cubicBezTo>
                        <a:cubicBezTo>
                          <a:pt x="169" y="322"/>
                          <a:pt x="177" y="330"/>
                          <a:pt x="186" y="330"/>
                        </a:cubicBezTo>
                        <a:cubicBezTo>
                          <a:pt x="195" y="330"/>
                          <a:pt x="203" y="322"/>
                          <a:pt x="203" y="313"/>
                        </a:cubicBezTo>
                        <a:cubicBezTo>
                          <a:pt x="203" y="307"/>
                          <a:pt x="199" y="301"/>
                          <a:pt x="194" y="298"/>
                        </a:cubicBezTo>
                        <a:cubicBezTo>
                          <a:pt x="194" y="284"/>
                          <a:pt x="194" y="284"/>
                          <a:pt x="194" y="284"/>
                        </a:cubicBezTo>
                        <a:cubicBezTo>
                          <a:pt x="219" y="284"/>
                          <a:pt x="219" y="284"/>
                          <a:pt x="219" y="284"/>
                        </a:cubicBezTo>
                        <a:cubicBezTo>
                          <a:pt x="219" y="298"/>
                          <a:pt x="219" y="298"/>
                          <a:pt x="219" y="298"/>
                        </a:cubicBezTo>
                        <a:cubicBezTo>
                          <a:pt x="214" y="301"/>
                          <a:pt x="211" y="307"/>
                          <a:pt x="211" y="313"/>
                        </a:cubicBezTo>
                        <a:cubicBezTo>
                          <a:pt x="211" y="322"/>
                          <a:pt x="218" y="330"/>
                          <a:pt x="227" y="330"/>
                        </a:cubicBezTo>
                        <a:cubicBezTo>
                          <a:pt x="237" y="330"/>
                          <a:pt x="244" y="322"/>
                          <a:pt x="244" y="313"/>
                        </a:cubicBezTo>
                        <a:cubicBezTo>
                          <a:pt x="244" y="307"/>
                          <a:pt x="240" y="301"/>
                          <a:pt x="235" y="298"/>
                        </a:cubicBezTo>
                        <a:cubicBezTo>
                          <a:pt x="235" y="284"/>
                          <a:pt x="235" y="284"/>
                          <a:pt x="235" y="284"/>
                        </a:cubicBezTo>
                        <a:cubicBezTo>
                          <a:pt x="243" y="284"/>
                          <a:pt x="243" y="284"/>
                          <a:pt x="243" y="284"/>
                        </a:cubicBezTo>
                        <a:cubicBezTo>
                          <a:pt x="266" y="284"/>
                          <a:pt x="284" y="266"/>
                          <a:pt x="284" y="243"/>
                        </a:cubicBezTo>
                        <a:cubicBezTo>
                          <a:pt x="284" y="235"/>
                          <a:pt x="284" y="235"/>
                          <a:pt x="284" y="235"/>
                        </a:cubicBezTo>
                        <a:cubicBezTo>
                          <a:pt x="298" y="235"/>
                          <a:pt x="298" y="235"/>
                          <a:pt x="298" y="235"/>
                        </a:cubicBezTo>
                        <a:cubicBezTo>
                          <a:pt x="301" y="240"/>
                          <a:pt x="307" y="244"/>
                          <a:pt x="313" y="244"/>
                        </a:cubicBezTo>
                        <a:cubicBezTo>
                          <a:pt x="322" y="244"/>
                          <a:pt x="330" y="237"/>
                          <a:pt x="330" y="227"/>
                        </a:cubicBezTo>
                        <a:cubicBezTo>
                          <a:pt x="330" y="218"/>
                          <a:pt x="322" y="211"/>
                          <a:pt x="313" y="211"/>
                        </a:cubicBezTo>
                        <a:cubicBezTo>
                          <a:pt x="307" y="211"/>
                          <a:pt x="301" y="214"/>
                          <a:pt x="298" y="219"/>
                        </a:cubicBezTo>
                        <a:cubicBezTo>
                          <a:pt x="284" y="219"/>
                          <a:pt x="284" y="219"/>
                          <a:pt x="284" y="219"/>
                        </a:cubicBezTo>
                        <a:cubicBezTo>
                          <a:pt x="284" y="194"/>
                          <a:pt x="284" y="194"/>
                          <a:pt x="284" y="194"/>
                        </a:cubicBezTo>
                        <a:cubicBezTo>
                          <a:pt x="298" y="194"/>
                          <a:pt x="298" y="194"/>
                          <a:pt x="298" y="194"/>
                        </a:cubicBezTo>
                        <a:cubicBezTo>
                          <a:pt x="301" y="199"/>
                          <a:pt x="307" y="203"/>
                          <a:pt x="313" y="203"/>
                        </a:cubicBezTo>
                        <a:cubicBezTo>
                          <a:pt x="322" y="203"/>
                          <a:pt x="330" y="195"/>
                          <a:pt x="330" y="186"/>
                        </a:cubicBezTo>
                        <a:cubicBezTo>
                          <a:pt x="330" y="177"/>
                          <a:pt x="322" y="169"/>
                          <a:pt x="313" y="169"/>
                        </a:cubicBezTo>
                        <a:cubicBezTo>
                          <a:pt x="307" y="169"/>
                          <a:pt x="301" y="173"/>
                          <a:pt x="298" y="178"/>
                        </a:cubicBezTo>
                        <a:cubicBezTo>
                          <a:pt x="284" y="178"/>
                          <a:pt x="284" y="178"/>
                          <a:pt x="284" y="178"/>
                        </a:cubicBezTo>
                        <a:cubicBezTo>
                          <a:pt x="284" y="152"/>
                          <a:pt x="284" y="152"/>
                          <a:pt x="284" y="152"/>
                        </a:cubicBezTo>
                        <a:lnTo>
                          <a:pt x="298" y="152"/>
                        </a:lnTo>
                        <a:close/>
                        <a:moveTo>
                          <a:pt x="165" y="267"/>
                        </a:moveTo>
                        <a:cubicBezTo>
                          <a:pt x="109" y="267"/>
                          <a:pt x="63" y="221"/>
                          <a:pt x="63" y="165"/>
                        </a:cubicBezTo>
                        <a:cubicBezTo>
                          <a:pt x="63" y="109"/>
                          <a:pt x="109" y="63"/>
                          <a:pt x="165" y="63"/>
                        </a:cubicBezTo>
                        <a:cubicBezTo>
                          <a:pt x="221" y="63"/>
                          <a:pt x="267" y="109"/>
                          <a:pt x="267" y="165"/>
                        </a:cubicBezTo>
                        <a:cubicBezTo>
                          <a:pt x="267" y="221"/>
                          <a:pt x="221" y="267"/>
                          <a:pt x="165" y="26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57" name="Group 250"/>
              <p:cNvGrpSpPr/>
              <p:nvPr/>
            </p:nvGrpSpPr>
            <p:grpSpPr>
              <a:xfrm>
                <a:off x="8635106" y="4651691"/>
                <a:ext cx="704429" cy="852494"/>
                <a:chOff x="1156020" y="2248829"/>
                <a:chExt cx="704429" cy="852494"/>
              </a:xfrm>
            </p:grpSpPr>
            <p:sp>
              <p:nvSpPr>
                <p:cNvPr id="258" name="TextBox 251"/>
                <p:cNvSpPr txBox="1"/>
                <p:nvPr/>
              </p:nvSpPr>
              <p:spPr>
                <a:xfrm>
                  <a:off x="1156020" y="2248829"/>
                  <a:ext cx="704429" cy="1866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46623" tIns="46623" rIns="46623" bIns="46623" rtlCol="0" anchor="ctr">
                  <a:noAutofit/>
                </a:bodyPr>
                <a:lstStyle/>
                <a:p>
                  <a:pPr marL="0" marR="0" lvl="0" indent="0" algn="ctr" defTabSz="932418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</a:rPr>
                    <a:t>CONTAINER</a:t>
                  </a: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1156020" y="2435433"/>
                  <a:ext cx="704429" cy="6658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60" name="Group 253"/>
                <p:cNvGrpSpPr/>
                <p:nvPr/>
              </p:nvGrpSpPr>
              <p:grpSpPr>
                <a:xfrm>
                  <a:off x="1282952" y="2590867"/>
                  <a:ext cx="471171" cy="380335"/>
                  <a:chOff x="4406091" y="6049087"/>
                  <a:chExt cx="3960813" cy="3197225"/>
                </a:xfrm>
                <a:solidFill>
                  <a:schemeClr val="tx2"/>
                </a:solidFill>
              </p:grpSpPr>
              <p:sp>
                <p:nvSpPr>
                  <p:cNvPr id="261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4406091" y="6049087"/>
                    <a:ext cx="2847975" cy="2813050"/>
                  </a:xfrm>
                  <a:custGeom>
                    <a:avLst/>
                    <a:gdLst>
                      <a:gd name="T0" fmla="*/ 744 w 757"/>
                      <a:gd name="T1" fmla="*/ 466 h 748"/>
                      <a:gd name="T2" fmla="*/ 755 w 757"/>
                      <a:gd name="T3" fmla="*/ 399 h 748"/>
                      <a:gd name="T4" fmla="*/ 739 w 757"/>
                      <a:gd name="T5" fmla="*/ 373 h 748"/>
                      <a:gd name="T6" fmla="*/ 644 w 757"/>
                      <a:gd name="T7" fmla="*/ 341 h 748"/>
                      <a:gd name="T8" fmla="*/ 638 w 757"/>
                      <a:gd name="T9" fmla="*/ 309 h 748"/>
                      <a:gd name="T10" fmla="*/ 716 w 757"/>
                      <a:gd name="T11" fmla="*/ 245 h 748"/>
                      <a:gd name="T12" fmla="*/ 721 w 757"/>
                      <a:gd name="T13" fmla="*/ 215 h 748"/>
                      <a:gd name="T14" fmla="*/ 687 w 757"/>
                      <a:gd name="T15" fmla="*/ 157 h 748"/>
                      <a:gd name="T16" fmla="*/ 658 w 757"/>
                      <a:gd name="T17" fmla="*/ 146 h 748"/>
                      <a:gd name="T18" fmla="*/ 565 w 757"/>
                      <a:gd name="T19" fmla="*/ 181 h 748"/>
                      <a:gd name="T20" fmla="*/ 536 w 757"/>
                      <a:gd name="T21" fmla="*/ 157 h 748"/>
                      <a:gd name="T22" fmla="*/ 556 w 757"/>
                      <a:gd name="T23" fmla="*/ 55 h 748"/>
                      <a:gd name="T24" fmla="*/ 541 w 757"/>
                      <a:gd name="T25" fmla="*/ 28 h 748"/>
                      <a:gd name="T26" fmla="*/ 477 w 757"/>
                      <a:gd name="T27" fmla="*/ 5 h 748"/>
                      <a:gd name="T28" fmla="*/ 449 w 757"/>
                      <a:gd name="T29" fmla="*/ 15 h 748"/>
                      <a:gd name="T30" fmla="*/ 397 w 757"/>
                      <a:gd name="T31" fmla="*/ 106 h 748"/>
                      <a:gd name="T32" fmla="*/ 378 w 757"/>
                      <a:gd name="T33" fmla="*/ 105 h 748"/>
                      <a:gd name="T34" fmla="*/ 362 w 757"/>
                      <a:gd name="T35" fmla="*/ 106 h 748"/>
                      <a:gd name="T36" fmla="*/ 311 w 757"/>
                      <a:gd name="T37" fmla="*/ 15 h 748"/>
                      <a:gd name="T38" fmla="*/ 282 w 757"/>
                      <a:gd name="T39" fmla="*/ 4 h 748"/>
                      <a:gd name="T40" fmla="*/ 218 w 757"/>
                      <a:gd name="T41" fmla="*/ 27 h 748"/>
                      <a:gd name="T42" fmla="*/ 203 w 757"/>
                      <a:gd name="T43" fmla="*/ 54 h 748"/>
                      <a:gd name="T44" fmla="*/ 222 w 757"/>
                      <a:gd name="T45" fmla="*/ 156 h 748"/>
                      <a:gd name="T46" fmla="*/ 192 w 757"/>
                      <a:gd name="T47" fmla="*/ 181 h 748"/>
                      <a:gd name="T48" fmla="*/ 103 w 757"/>
                      <a:gd name="T49" fmla="*/ 145 h 748"/>
                      <a:gd name="T50" fmla="*/ 74 w 757"/>
                      <a:gd name="T51" fmla="*/ 155 h 748"/>
                      <a:gd name="T52" fmla="*/ 39 w 757"/>
                      <a:gd name="T53" fmla="*/ 213 h 748"/>
                      <a:gd name="T54" fmla="*/ 44 w 757"/>
                      <a:gd name="T55" fmla="*/ 243 h 748"/>
                      <a:gd name="T56" fmla="*/ 119 w 757"/>
                      <a:gd name="T57" fmla="*/ 307 h 748"/>
                      <a:gd name="T58" fmla="*/ 113 w 757"/>
                      <a:gd name="T59" fmla="*/ 341 h 748"/>
                      <a:gd name="T60" fmla="*/ 17 w 757"/>
                      <a:gd name="T61" fmla="*/ 373 h 748"/>
                      <a:gd name="T62" fmla="*/ 2 w 757"/>
                      <a:gd name="T63" fmla="*/ 400 h 748"/>
                      <a:gd name="T64" fmla="*/ 13 w 757"/>
                      <a:gd name="T65" fmla="*/ 466 h 748"/>
                      <a:gd name="T66" fmla="*/ 37 w 757"/>
                      <a:gd name="T67" fmla="*/ 486 h 748"/>
                      <a:gd name="T68" fmla="*/ 136 w 757"/>
                      <a:gd name="T69" fmla="*/ 486 h 748"/>
                      <a:gd name="T70" fmla="*/ 154 w 757"/>
                      <a:gd name="T71" fmla="*/ 519 h 748"/>
                      <a:gd name="T72" fmla="*/ 102 w 757"/>
                      <a:gd name="T73" fmla="*/ 604 h 748"/>
                      <a:gd name="T74" fmla="*/ 107 w 757"/>
                      <a:gd name="T75" fmla="*/ 634 h 748"/>
                      <a:gd name="T76" fmla="*/ 158 w 757"/>
                      <a:gd name="T77" fmla="*/ 678 h 748"/>
                      <a:gd name="T78" fmla="*/ 189 w 757"/>
                      <a:gd name="T79" fmla="*/ 679 h 748"/>
                      <a:gd name="T80" fmla="*/ 265 w 757"/>
                      <a:gd name="T81" fmla="*/ 615 h 748"/>
                      <a:gd name="T82" fmla="*/ 303 w 757"/>
                      <a:gd name="T83" fmla="*/ 629 h 748"/>
                      <a:gd name="T84" fmla="*/ 318 w 757"/>
                      <a:gd name="T85" fmla="*/ 729 h 748"/>
                      <a:gd name="T86" fmla="*/ 342 w 757"/>
                      <a:gd name="T87" fmla="*/ 748 h 748"/>
                      <a:gd name="T88" fmla="*/ 409 w 757"/>
                      <a:gd name="T89" fmla="*/ 748 h 748"/>
                      <a:gd name="T90" fmla="*/ 433 w 757"/>
                      <a:gd name="T91" fmla="*/ 729 h 748"/>
                      <a:gd name="T92" fmla="*/ 450 w 757"/>
                      <a:gd name="T93" fmla="*/ 631 h 748"/>
                      <a:gd name="T94" fmla="*/ 489 w 757"/>
                      <a:gd name="T95" fmla="*/ 617 h 748"/>
                      <a:gd name="T96" fmla="*/ 562 w 757"/>
                      <a:gd name="T97" fmla="*/ 680 h 748"/>
                      <a:gd name="T98" fmla="*/ 592 w 757"/>
                      <a:gd name="T99" fmla="*/ 680 h 748"/>
                      <a:gd name="T100" fmla="*/ 644 w 757"/>
                      <a:gd name="T101" fmla="*/ 636 h 748"/>
                      <a:gd name="T102" fmla="*/ 649 w 757"/>
                      <a:gd name="T103" fmla="*/ 606 h 748"/>
                      <a:gd name="T104" fmla="*/ 600 w 757"/>
                      <a:gd name="T105" fmla="*/ 522 h 748"/>
                      <a:gd name="T106" fmla="*/ 621 w 757"/>
                      <a:gd name="T107" fmla="*/ 486 h 748"/>
                      <a:gd name="T108" fmla="*/ 721 w 757"/>
                      <a:gd name="T109" fmla="*/ 486 h 748"/>
                      <a:gd name="T110" fmla="*/ 744 w 757"/>
                      <a:gd name="T111" fmla="*/ 466 h 748"/>
                      <a:gd name="T112" fmla="*/ 528 w 757"/>
                      <a:gd name="T113" fmla="*/ 373 h 748"/>
                      <a:gd name="T114" fmla="*/ 378 w 757"/>
                      <a:gd name="T115" fmla="*/ 522 h 748"/>
                      <a:gd name="T116" fmla="*/ 229 w 757"/>
                      <a:gd name="T117" fmla="*/ 373 h 748"/>
                      <a:gd name="T118" fmla="*/ 378 w 757"/>
                      <a:gd name="T119" fmla="*/ 223 h 748"/>
                      <a:gd name="T120" fmla="*/ 528 w 757"/>
                      <a:gd name="T121" fmla="*/ 373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57" h="748">
                        <a:moveTo>
                          <a:pt x="744" y="466"/>
                        </a:moveTo>
                        <a:cubicBezTo>
                          <a:pt x="755" y="399"/>
                          <a:pt x="755" y="399"/>
                          <a:pt x="755" y="399"/>
                        </a:cubicBezTo>
                        <a:cubicBezTo>
                          <a:pt x="757" y="388"/>
                          <a:pt x="750" y="377"/>
                          <a:pt x="739" y="373"/>
                        </a:cubicBezTo>
                        <a:cubicBezTo>
                          <a:pt x="644" y="341"/>
                          <a:pt x="644" y="341"/>
                          <a:pt x="644" y="341"/>
                        </a:cubicBezTo>
                        <a:cubicBezTo>
                          <a:pt x="643" y="330"/>
                          <a:pt x="641" y="319"/>
                          <a:pt x="638" y="309"/>
                        </a:cubicBezTo>
                        <a:cubicBezTo>
                          <a:pt x="716" y="245"/>
                          <a:pt x="716" y="245"/>
                          <a:pt x="716" y="245"/>
                        </a:cubicBezTo>
                        <a:cubicBezTo>
                          <a:pt x="725" y="238"/>
                          <a:pt x="727" y="225"/>
                          <a:pt x="721" y="215"/>
                        </a:cubicBezTo>
                        <a:cubicBezTo>
                          <a:pt x="687" y="157"/>
                          <a:pt x="687" y="157"/>
                          <a:pt x="687" y="157"/>
                        </a:cubicBezTo>
                        <a:cubicBezTo>
                          <a:pt x="681" y="147"/>
                          <a:pt x="669" y="142"/>
                          <a:pt x="658" y="146"/>
                        </a:cubicBezTo>
                        <a:cubicBezTo>
                          <a:pt x="565" y="181"/>
                          <a:pt x="565" y="181"/>
                          <a:pt x="565" y="181"/>
                        </a:cubicBezTo>
                        <a:cubicBezTo>
                          <a:pt x="556" y="172"/>
                          <a:pt x="547" y="164"/>
                          <a:pt x="536" y="157"/>
                        </a:cubicBezTo>
                        <a:cubicBezTo>
                          <a:pt x="556" y="55"/>
                          <a:pt x="556" y="55"/>
                          <a:pt x="556" y="55"/>
                        </a:cubicBezTo>
                        <a:cubicBezTo>
                          <a:pt x="558" y="43"/>
                          <a:pt x="552" y="32"/>
                          <a:pt x="541" y="28"/>
                        </a:cubicBezTo>
                        <a:cubicBezTo>
                          <a:pt x="477" y="5"/>
                          <a:pt x="477" y="5"/>
                          <a:pt x="477" y="5"/>
                        </a:cubicBezTo>
                        <a:cubicBezTo>
                          <a:pt x="467" y="1"/>
                          <a:pt x="455" y="5"/>
                          <a:pt x="449" y="15"/>
                        </a:cubicBezTo>
                        <a:cubicBezTo>
                          <a:pt x="397" y="106"/>
                          <a:pt x="397" y="106"/>
                          <a:pt x="397" y="106"/>
                        </a:cubicBezTo>
                        <a:cubicBezTo>
                          <a:pt x="391" y="105"/>
                          <a:pt x="385" y="105"/>
                          <a:pt x="378" y="105"/>
                        </a:cubicBezTo>
                        <a:cubicBezTo>
                          <a:pt x="373" y="105"/>
                          <a:pt x="367" y="105"/>
                          <a:pt x="362" y="106"/>
                        </a:cubicBezTo>
                        <a:cubicBezTo>
                          <a:pt x="311" y="15"/>
                          <a:pt x="311" y="15"/>
                          <a:pt x="311" y="15"/>
                        </a:cubicBezTo>
                        <a:cubicBezTo>
                          <a:pt x="305" y="4"/>
                          <a:pt x="293" y="0"/>
                          <a:pt x="282" y="4"/>
                        </a:cubicBezTo>
                        <a:cubicBezTo>
                          <a:pt x="218" y="27"/>
                          <a:pt x="218" y="27"/>
                          <a:pt x="218" y="27"/>
                        </a:cubicBezTo>
                        <a:cubicBezTo>
                          <a:pt x="208" y="31"/>
                          <a:pt x="201" y="42"/>
                          <a:pt x="203" y="54"/>
                        </a:cubicBezTo>
                        <a:cubicBezTo>
                          <a:pt x="222" y="156"/>
                          <a:pt x="222" y="156"/>
                          <a:pt x="222" y="156"/>
                        </a:cubicBezTo>
                        <a:cubicBezTo>
                          <a:pt x="211" y="163"/>
                          <a:pt x="201" y="172"/>
                          <a:pt x="192" y="181"/>
                        </a:cubicBezTo>
                        <a:cubicBezTo>
                          <a:pt x="103" y="145"/>
                          <a:pt x="103" y="145"/>
                          <a:pt x="103" y="145"/>
                        </a:cubicBezTo>
                        <a:cubicBezTo>
                          <a:pt x="92" y="141"/>
                          <a:pt x="80" y="145"/>
                          <a:pt x="74" y="155"/>
                        </a:cubicBezTo>
                        <a:cubicBezTo>
                          <a:pt x="39" y="213"/>
                          <a:pt x="39" y="213"/>
                          <a:pt x="39" y="213"/>
                        </a:cubicBezTo>
                        <a:cubicBezTo>
                          <a:pt x="33" y="223"/>
                          <a:pt x="35" y="235"/>
                          <a:pt x="44" y="243"/>
                        </a:cubicBezTo>
                        <a:cubicBezTo>
                          <a:pt x="119" y="307"/>
                          <a:pt x="119" y="307"/>
                          <a:pt x="119" y="307"/>
                        </a:cubicBezTo>
                        <a:cubicBezTo>
                          <a:pt x="116" y="318"/>
                          <a:pt x="114" y="329"/>
                          <a:pt x="113" y="341"/>
                        </a:cubicBezTo>
                        <a:cubicBezTo>
                          <a:pt x="17" y="373"/>
                          <a:pt x="17" y="373"/>
                          <a:pt x="17" y="373"/>
                        </a:cubicBezTo>
                        <a:cubicBezTo>
                          <a:pt x="6" y="377"/>
                          <a:pt x="0" y="388"/>
                          <a:pt x="2" y="400"/>
                        </a:cubicBezTo>
                        <a:cubicBezTo>
                          <a:pt x="13" y="466"/>
                          <a:pt x="13" y="466"/>
                          <a:pt x="13" y="466"/>
                        </a:cubicBezTo>
                        <a:cubicBezTo>
                          <a:pt x="15" y="478"/>
                          <a:pt x="25" y="486"/>
                          <a:pt x="37" y="486"/>
                        </a:cubicBezTo>
                        <a:cubicBezTo>
                          <a:pt x="136" y="486"/>
                          <a:pt x="136" y="486"/>
                          <a:pt x="136" y="486"/>
                        </a:cubicBezTo>
                        <a:cubicBezTo>
                          <a:pt x="141" y="498"/>
                          <a:pt x="147" y="509"/>
                          <a:pt x="154" y="519"/>
                        </a:cubicBezTo>
                        <a:cubicBezTo>
                          <a:pt x="102" y="604"/>
                          <a:pt x="102" y="604"/>
                          <a:pt x="102" y="604"/>
                        </a:cubicBezTo>
                        <a:cubicBezTo>
                          <a:pt x="96" y="614"/>
                          <a:pt x="98" y="627"/>
                          <a:pt x="107" y="634"/>
                        </a:cubicBezTo>
                        <a:cubicBezTo>
                          <a:pt x="158" y="678"/>
                          <a:pt x="158" y="678"/>
                          <a:pt x="158" y="678"/>
                        </a:cubicBezTo>
                        <a:cubicBezTo>
                          <a:pt x="167" y="686"/>
                          <a:pt x="180" y="686"/>
                          <a:pt x="189" y="679"/>
                        </a:cubicBezTo>
                        <a:cubicBezTo>
                          <a:pt x="265" y="615"/>
                          <a:pt x="265" y="615"/>
                          <a:pt x="265" y="615"/>
                        </a:cubicBezTo>
                        <a:cubicBezTo>
                          <a:pt x="277" y="621"/>
                          <a:pt x="290" y="626"/>
                          <a:pt x="303" y="629"/>
                        </a:cubicBezTo>
                        <a:cubicBezTo>
                          <a:pt x="318" y="729"/>
                          <a:pt x="318" y="729"/>
                          <a:pt x="318" y="729"/>
                        </a:cubicBezTo>
                        <a:cubicBezTo>
                          <a:pt x="320" y="740"/>
                          <a:pt x="330" y="748"/>
                          <a:pt x="342" y="748"/>
                        </a:cubicBezTo>
                        <a:cubicBezTo>
                          <a:pt x="409" y="748"/>
                          <a:pt x="409" y="748"/>
                          <a:pt x="409" y="748"/>
                        </a:cubicBezTo>
                        <a:cubicBezTo>
                          <a:pt x="421" y="748"/>
                          <a:pt x="431" y="740"/>
                          <a:pt x="433" y="729"/>
                        </a:cubicBezTo>
                        <a:cubicBezTo>
                          <a:pt x="450" y="631"/>
                          <a:pt x="450" y="631"/>
                          <a:pt x="450" y="631"/>
                        </a:cubicBezTo>
                        <a:cubicBezTo>
                          <a:pt x="463" y="627"/>
                          <a:pt x="476" y="622"/>
                          <a:pt x="489" y="617"/>
                        </a:cubicBezTo>
                        <a:cubicBezTo>
                          <a:pt x="562" y="680"/>
                          <a:pt x="562" y="680"/>
                          <a:pt x="562" y="680"/>
                        </a:cubicBezTo>
                        <a:cubicBezTo>
                          <a:pt x="570" y="687"/>
                          <a:pt x="583" y="687"/>
                          <a:pt x="592" y="680"/>
                        </a:cubicBezTo>
                        <a:cubicBezTo>
                          <a:pt x="644" y="636"/>
                          <a:pt x="644" y="636"/>
                          <a:pt x="644" y="636"/>
                        </a:cubicBezTo>
                        <a:cubicBezTo>
                          <a:pt x="653" y="629"/>
                          <a:pt x="655" y="616"/>
                          <a:pt x="649" y="606"/>
                        </a:cubicBezTo>
                        <a:cubicBezTo>
                          <a:pt x="600" y="522"/>
                          <a:pt x="600" y="522"/>
                          <a:pt x="600" y="522"/>
                        </a:cubicBezTo>
                        <a:cubicBezTo>
                          <a:pt x="608" y="511"/>
                          <a:pt x="615" y="499"/>
                          <a:pt x="621" y="486"/>
                        </a:cubicBezTo>
                        <a:cubicBezTo>
                          <a:pt x="721" y="486"/>
                          <a:pt x="721" y="486"/>
                          <a:pt x="721" y="486"/>
                        </a:cubicBezTo>
                        <a:cubicBezTo>
                          <a:pt x="732" y="486"/>
                          <a:pt x="742" y="478"/>
                          <a:pt x="744" y="466"/>
                        </a:cubicBezTo>
                        <a:close/>
                        <a:moveTo>
                          <a:pt x="528" y="373"/>
                        </a:moveTo>
                        <a:cubicBezTo>
                          <a:pt x="528" y="455"/>
                          <a:pt x="461" y="522"/>
                          <a:pt x="378" y="522"/>
                        </a:cubicBezTo>
                        <a:cubicBezTo>
                          <a:pt x="296" y="522"/>
                          <a:pt x="229" y="455"/>
                          <a:pt x="229" y="373"/>
                        </a:cubicBezTo>
                        <a:cubicBezTo>
                          <a:pt x="229" y="290"/>
                          <a:pt x="296" y="223"/>
                          <a:pt x="378" y="223"/>
                        </a:cubicBezTo>
                        <a:cubicBezTo>
                          <a:pt x="461" y="223"/>
                          <a:pt x="528" y="290"/>
                          <a:pt x="528" y="37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557028" y="7180975"/>
                    <a:ext cx="542925" cy="5413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3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6907991" y="7722312"/>
                    <a:ext cx="1458913" cy="1524000"/>
                  </a:xfrm>
                  <a:custGeom>
                    <a:avLst/>
                    <a:gdLst>
                      <a:gd name="T0" fmla="*/ 379 w 388"/>
                      <a:gd name="T1" fmla="*/ 137 h 405"/>
                      <a:gd name="T2" fmla="*/ 383 w 388"/>
                      <a:gd name="T3" fmla="*/ 118 h 405"/>
                      <a:gd name="T4" fmla="*/ 361 w 388"/>
                      <a:gd name="T5" fmla="*/ 81 h 405"/>
                      <a:gd name="T6" fmla="*/ 343 w 388"/>
                      <a:gd name="T7" fmla="*/ 74 h 405"/>
                      <a:gd name="T8" fmla="*/ 287 w 388"/>
                      <a:gd name="T9" fmla="*/ 94 h 405"/>
                      <a:gd name="T10" fmla="*/ 241 w 388"/>
                      <a:gd name="T11" fmla="*/ 68 h 405"/>
                      <a:gd name="T12" fmla="*/ 232 w 388"/>
                      <a:gd name="T13" fmla="*/ 12 h 405"/>
                      <a:gd name="T14" fmla="*/ 217 w 388"/>
                      <a:gd name="T15" fmla="*/ 0 h 405"/>
                      <a:gd name="T16" fmla="*/ 174 w 388"/>
                      <a:gd name="T17" fmla="*/ 0 h 405"/>
                      <a:gd name="T18" fmla="*/ 159 w 388"/>
                      <a:gd name="T19" fmla="*/ 12 h 405"/>
                      <a:gd name="T20" fmla="*/ 149 w 388"/>
                      <a:gd name="T21" fmla="*/ 68 h 405"/>
                      <a:gd name="T22" fmla="*/ 102 w 388"/>
                      <a:gd name="T23" fmla="*/ 95 h 405"/>
                      <a:gd name="T24" fmla="*/ 46 w 388"/>
                      <a:gd name="T25" fmla="*/ 74 h 405"/>
                      <a:gd name="T26" fmla="*/ 27 w 388"/>
                      <a:gd name="T27" fmla="*/ 81 h 405"/>
                      <a:gd name="T28" fmla="*/ 6 w 388"/>
                      <a:gd name="T29" fmla="*/ 118 h 405"/>
                      <a:gd name="T30" fmla="*/ 9 w 388"/>
                      <a:gd name="T31" fmla="*/ 137 h 405"/>
                      <a:gd name="T32" fmla="*/ 55 w 388"/>
                      <a:gd name="T33" fmla="*/ 175 h 405"/>
                      <a:gd name="T34" fmla="*/ 53 w 388"/>
                      <a:gd name="T35" fmla="*/ 202 h 405"/>
                      <a:gd name="T36" fmla="*/ 55 w 388"/>
                      <a:gd name="T37" fmla="*/ 227 h 405"/>
                      <a:gd name="T38" fmla="*/ 7 w 388"/>
                      <a:gd name="T39" fmla="*/ 266 h 405"/>
                      <a:gd name="T40" fmla="*/ 4 w 388"/>
                      <a:gd name="T41" fmla="*/ 285 h 405"/>
                      <a:gd name="T42" fmla="*/ 25 w 388"/>
                      <a:gd name="T43" fmla="*/ 322 h 405"/>
                      <a:gd name="T44" fmla="*/ 43 w 388"/>
                      <a:gd name="T45" fmla="*/ 329 h 405"/>
                      <a:gd name="T46" fmla="*/ 100 w 388"/>
                      <a:gd name="T47" fmla="*/ 308 h 405"/>
                      <a:gd name="T48" fmla="*/ 149 w 388"/>
                      <a:gd name="T49" fmla="*/ 337 h 405"/>
                      <a:gd name="T50" fmla="*/ 158 w 388"/>
                      <a:gd name="T51" fmla="*/ 392 h 405"/>
                      <a:gd name="T52" fmla="*/ 173 w 388"/>
                      <a:gd name="T53" fmla="*/ 405 h 405"/>
                      <a:gd name="T54" fmla="*/ 216 w 388"/>
                      <a:gd name="T55" fmla="*/ 405 h 405"/>
                      <a:gd name="T56" fmla="*/ 231 w 388"/>
                      <a:gd name="T57" fmla="*/ 392 h 405"/>
                      <a:gd name="T58" fmla="*/ 240 w 388"/>
                      <a:gd name="T59" fmla="*/ 337 h 405"/>
                      <a:gd name="T60" fmla="*/ 289 w 388"/>
                      <a:gd name="T61" fmla="*/ 309 h 405"/>
                      <a:gd name="T62" fmla="*/ 345 w 388"/>
                      <a:gd name="T63" fmla="*/ 329 h 405"/>
                      <a:gd name="T64" fmla="*/ 364 w 388"/>
                      <a:gd name="T65" fmla="*/ 322 h 405"/>
                      <a:gd name="T66" fmla="*/ 385 w 388"/>
                      <a:gd name="T67" fmla="*/ 285 h 405"/>
                      <a:gd name="T68" fmla="*/ 381 w 388"/>
                      <a:gd name="T69" fmla="*/ 266 h 405"/>
                      <a:gd name="T70" fmla="*/ 335 w 388"/>
                      <a:gd name="T71" fmla="*/ 228 h 405"/>
                      <a:gd name="T72" fmla="*/ 337 w 388"/>
                      <a:gd name="T73" fmla="*/ 202 h 405"/>
                      <a:gd name="T74" fmla="*/ 334 w 388"/>
                      <a:gd name="T75" fmla="*/ 174 h 405"/>
                      <a:gd name="T76" fmla="*/ 379 w 388"/>
                      <a:gd name="T77" fmla="*/ 137 h 405"/>
                      <a:gd name="T78" fmla="*/ 251 w 388"/>
                      <a:gd name="T79" fmla="*/ 202 h 405"/>
                      <a:gd name="T80" fmla="*/ 195 w 388"/>
                      <a:gd name="T81" fmla="*/ 259 h 405"/>
                      <a:gd name="T82" fmla="*/ 138 w 388"/>
                      <a:gd name="T83" fmla="*/ 202 h 405"/>
                      <a:gd name="T84" fmla="*/ 195 w 388"/>
                      <a:gd name="T85" fmla="*/ 145 h 405"/>
                      <a:gd name="T86" fmla="*/ 251 w 388"/>
                      <a:gd name="T87" fmla="*/ 202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88" h="405">
                        <a:moveTo>
                          <a:pt x="379" y="137"/>
                        </a:moveTo>
                        <a:cubicBezTo>
                          <a:pt x="385" y="133"/>
                          <a:pt x="386" y="124"/>
                          <a:pt x="383" y="118"/>
                        </a:cubicBezTo>
                        <a:cubicBezTo>
                          <a:pt x="361" y="81"/>
                          <a:pt x="361" y="81"/>
                          <a:pt x="361" y="81"/>
                        </a:cubicBezTo>
                        <a:cubicBezTo>
                          <a:pt x="357" y="74"/>
                          <a:pt x="350" y="72"/>
                          <a:pt x="343" y="74"/>
                        </a:cubicBezTo>
                        <a:cubicBezTo>
                          <a:pt x="287" y="94"/>
                          <a:pt x="287" y="94"/>
                          <a:pt x="287" y="94"/>
                        </a:cubicBezTo>
                        <a:cubicBezTo>
                          <a:pt x="274" y="83"/>
                          <a:pt x="258" y="74"/>
                          <a:pt x="241" y="68"/>
                        </a:cubicBezTo>
                        <a:cubicBezTo>
                          <a:pt x="232" y="12"/>
                          <a:pt x="232" y="12"/>
                          <a:pt x="232" y="12"/>
                        </a:cubicBezTo>
                        <a:cubicBezTo>
                          <a:pt x="231" y="5"/>
                          <a:pt x="224" y="0"/>
                          <a:pt x="217" y="0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166" y="0"/>
                          <a:pt x="160" y="5"/>
                          <a:pt x="159" y="12"/>
                        </a:cubicBezTo>
                        <a:cubicBezTo>
                          <a:pt x="149" y="68"/>
                          <a:pt x="149" y="68"/>
                          <a:pt x="149" y="68"/>
                        </a:cubicBezTo>
                        <a:cubicBezTo>
                          <a:pt x="132" y="74"/>
                          <a:pt x="116" y="83"/>
                          <a:pt x="102" y="95"/>
                        </a:cubicBezTo>
                        <a:cubicBezTo>
                          <a:pt x="46" y="74"/>
                          <a:pt x="46" y="74"/>
                          <a:pt x="46" y="74"/>
                        </a:cubicBezTo>
                        <a:cubicBezTo>
                          <a:pt x="39" y="72"/>
                          <a:pt x="31" y="74"/>
                          <a:pt x="27" y="81"/>
                        </a:cubicBezTo>
                        <a:cubicBezTo>
                          <a:pt x="6" y="118"/>
                          <a:pt x="6" y="118"/>
                          <a:pt x="6" y="118"/>
                        </a:cubicBezTo>
                        <a:cubicBezTo>
                          <a:pt x="2" y="124"/>
                          <a:pt x="3" y="133"/>
                          <a:pt x="9" y="137"/>
                        </a:cubicBezTo>
                        <a:cubicBezTo>
                          <a:pt x="55" y="175"/>
                          <a:pt x="55" y="175"/>
                          <a:pt x="55" y="175"/>
                        </a:cubicBezTo>
                        <a:cubicBezTo>
                          <a:pt x="54" y="184"/>
                          <a:pt x="53" y="193"/>
                          <a:pt x="53" y="202"/>
                        </a:cubicBezTo>
                        <a:cubicBezTo>
                          <a:pt x="53" y="211"/>
                          <a:pt x="53" y="219"/>
                          <a:pt x="55" y="227"/>
                        </a:cubicBezTo>
                        <a:cubicBezTo>
                          <a:pt x="7" y="266"/>
                          <a:pt x="7" y="266"/>
                          <a:pt x="7" y="266"/>
                        </a:cubicBezTo>
                        <a:cubicBezTo>
                          <a:pt x="2" y="270"/>
                          <a:pt x="0" y="278"/>
                          <a:pt x="4" y="285"/>
                        </a:cubicBezTo>
                        <a:cubicBezTo>
                          <a:pt x="25" y="322"/>
                          <a:pt x="25" y="322"/>
                          <a:pt x="25" y="322"/>
                        </a:cubicBezTo>
                        <a:cubicBezTo>
                          <a:pt x="28" y="329"/>
                          <a:pt x="36" y="332"/>
                          <a:pt x="43" y="329"/>
                        </a:cubicBezTo>
                        <a:cubicBezTo>
                          <a:pt x="100" y="308"/>
                          <a:pt x="100" y="308"/>
                          <a:pt x="100" y="308"/>
                        </a:cubicBezTo>
                        <a:cubicBezTo>
                          <a:pt x="114" y="321"/>
                          <a:pt x="131" y="330"/>
                          <a:pt x="149" y="337"/>
                        </a:cubicBezTo>
                        <a:cubicBezTo>
                          <a:pt x="158" y="392"/>
                          <a:pt x="158" y="392"/>
                          <a:pt x="158" y="392"/>
                        </a:cubicBezTo>
                        <a:cubicBezTo>
                          <a:pt x="159" y="399"/>
                          <a:pt x="165" y="405"/>
                          <a:pt x="173" y="405"/>
                        </a:cubicBezTo>
                        <a:cubicBezTo>
                          <a:pt x="216" y="405"/>
                          <a:pt x="216" y="405"/>
                          <a:pt x="216" y="405"/>
                        </a:cubicBezTo>
                        <a:cubicBezTo>
                          <a:pt x="223" y="405"/>
                          <a:pt x="229" y="399"/>
                          <a:pt x="231" y="392"/>
                        </a:cubicBezTo>
                        <a:cubicBezTo>
                          <a:pt x="240" y="337"/>
                          <a:pt x="240" y="337"/>
                          <a:pt x="240" y="337"/>
                        </a:cubicBezTo>
                        <a:cubicBezTo>
                          <a:pt x="258" y="331"/>
                          <a:pt x="275" y="321"/>
                          <a:pt x="289" y="309"/>
                        </a:cubicBezTo>
                        <a:cubicBezTo>
                          <a:pt x="345" y="329"/>
                          <a:pt x="345" y="329"/>
                          <a:pt x="345" y="329"/>
                        </a:cubicBezTo>
                        <a:cubicBezTo>
                          <a:pt x="352" y="332"/>
                          <a:pt x="360" y="329"/>
                          <a:pt x="364" y="322"/>
                        </a:cubicBezTo>
                        <a:cubicBezTo>
                          <a:pt x="385" y="285"/>
                          <a:pt x="385" y="285"/>
                          <a:pt x="385" y="285"/>
                        </a:cubicBezTo>
                        <a:cubicBezTo>
                          <a:pt x="388" y="278"/>
                          <a:pt x="387" y="270"/>
                          <a:pt x="381" y="266"/>
                        </a:cubicBezTo>
                        <a:cubicBezTo>
                          <a:pt x="335" y="228"/>
                          <a:pt x="335" y="228"/>
                          <a:pt x="335" y="228"/>
                        </a:cubicBezTo>
                        <a:cubicBezTo>
                          <a:pt x="336" y="220"/>
                          <a:pt x="337" y="211"/>
                          <a:pt x="337" y="202"/>
                        </a:cubicBezTo>
                        <a:cubicBezTo>
                          <a:pt x="337" y="193"/>
                          <a:pt x="336" y="183"/>
                          <a:pt x="334" y="174"/>
                        </a:cubicBezTo>
                        <a:lnTo>
                          <a:pt x="379" y="137"/>
                        </a:lnTo>
                        <a:close/>
                        <a:moveTo>
                          <a:pt x="251" y="202"/>
                        </a:moveTo>
                        <a:cubicBezTo>
                          <a:pt x="251" y="233"/>
                          <a:pt x="226" y="259"/>
                          <a:pt x="195" y="259"/>
                        </a:cubicBezTo>
                        <a:cubicBezTo>
                          <a:pt x="163" y="259"/>
                          <a:pt x="138" y="233"/>
                          <a:pt x="138" y="202"/>
                        </a:cubicBezTo>
                        <a:cubicBezTo>
                          <a:pt x="138" y="171"/>
                          <a:pt x="163" y="145"/>
                          <a:pt x="195" y="145"/>
                        </a:cubicBezTo>
                        <a:cubicBezTo>
                          <a:pt x="226" y="145"/>
                          <a:pt x="251" y="171"/>
                          <a:pt x="251" y="2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55" name="Rectangle 254"/>
            <p:cNvSpPr/>
            <p:nvPr/>
          </p:nvSpPr>
          <p:spPr bwMode="auto">
            <a:xfrm>
              <a:off x="9428529" y="5165203"/>
              <a:ext cx="777240" cy="124673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91" name="Group 15"/>
          <p:cNvGrpSpPr/>
          <p:nvPr/>
        </p:nvGrpSpPr>
        <p:grpSpPr>
          <a:xfrm>
            <a:off x="7348369" y="2726429"/>
            <a:ext cx="777240" cy="1246735"/>
            <a:chOff x="9428529" y="5165203"/>
            <a:chExt cx="777240" cy="1246735"/>
          </a:xfrm>
        </p:grpSpPr>
        <p:grpSp>
          <p:nvGrpSpPr>
            <p:cNvPr id="292" name="Group 247"/>
            <p:cNvGrpSpPr/>
            <p:nvPr/>
          </p:nvGrpSpPr>
          <p:grpSpPr>
            <a:xfrm>
              <a:off x="9464935" y="5198401"/>
              <a:ext cx="704429" cy="1174494"/>
              <a:chOff x="8635106" y="4651691"/>
              <a:chExt cx="704429" cy="1174494"/>
            </a:xfrm>
          </p:grpSpPr>
          <p:grpSp>
            <p:nvGrpSpPr>
              <p:cNvPr id="294" name="Group 249"/>
              <p:cNvGrpSpPr/>
              <p:nvPr/>
            </p:nvGrpSpPr>
            <p:grpSpPr>
              <a:xfrm>
                <a:off x="8635106" y="5551434"/>
                <a:ext cx="704429" cy="274751"/>
                <a:chOff x="8635106" y="5542669"/>
                <a:chExt cx="704429" cy="274751"/>
              </a:xfrm>
            </p:grpSpPr>
            <p:sp>
              <p:nvSpPr>
                <p:cNvPr id="302" name="Rectangle 301"/>
                <p:cNvSpPr/>
                <p:nvPr/>
              </p:nvSpPr>
              <p:spPr bwMode="auto">
                <a:xfrm>
                  <a:off x="8909594" y="5542669"/>
                  <a:ext cx="429941" cy="274751"/>
                </a:xfrm>
                <a:prstGeom prst="rect">
                  <a:avLst/>
                </a:prstGeom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Kernel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03" name="Group 258"/>
                <p:cNvGrpSpPr/>
                <p:nvPr/>
              </p:nvGrpSpPr>
              <p:grpSpPr>
                <a:xfrm>
                  <a:off x="8635106" y="5542670"/>
                  <a:ext cx="276948" cy="274750"/>
                  <a:chOff x="4498836" y="2852262"/>
                  <a:chExt cx="501628" cy="497646"/>
                </a:xfrm>
              </p:grpSpPr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4498836" y="2852262"/>
                    <a:ext cx="501628" cy="497646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05" name="Freeform 73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4600290" y="2951725"/>
                    <a:ext cx="298721" cy="298720"/>
                  </a:xfrm>
                  <a:custGeom>
                    <a:avLst/>
                    <a:gdLst>
                      <a:gd name="T0" fmla="*/ 313 w 330"/>
                      <a:gd name="T1" fmla="*/ 161 h 330"/>
                      <a:gd name="T2" fmla="*/ 313 w 330"/>
                      <a:gd name="T3" fmla="*/ 128 h 330"/>
                      <a:gd name="T4" fmla="*/ 284 w 330"/>
                      <a:gd name="T5" fmla="*/ 137 h 330"/>
                      <a:gd name="T6" fmla="*/ 298 w 330"/>
                      <a:gd name="T7" fmla="*/ 111 h 330"/>
                      <a:gd name="T8" fmla="*/ 330 w 330"/>
                      <a:gd name="T9" fmla="*/ 103 h 330"/>
                      <a:gd name="T10" fmla="*/ 298 w 330"/>
                      <a:gd name="T11" fmla="*/ 95 h 330"/>
                      <a:gd name="T12" fmla="*/ 284 w 330"/>
                      <a:gd name="T13" fmla="*/ 87 h 330"/>
                      <a:gd name="T14" fmla="*/ 235 w 330"/>
                      <a:gd name="T15" fmla="*/ 46 h 330"/>
                      <a:gd name="T16" fmla="*/ 244 w 330"/>
                      <a:gd name="T17" fmla="*/ 17 h 330"/>
                      <a:gd name="T18" fmla="*/ 211 w 330"/>
                      <a:gd name="T19" fmla="*/ 17 h 330"/>
                      <a:gd name="T20" fmla="*/ 219 w 330"/>
                      <a:gd name="T21" fmla="*/ 46 h 330"/>
                      <a:gd name="T22" fmla="*/ 194 w 330"/>
                      <a:gd name="T23" fmla="*/ 32 h 330"/>
                      <a:gd name="T24" fmla="*/ 186 w 330"/>
                      <a:gd name="T25" fmla="*/ 0 h 330"/>
                      <a:gd name="T26" fmla="*/ 178 w 330"/>
                      <a:gd name="T27" fmla="*/ 32 h 330"/>
                      <a:gd name="T28" fmla="*/ 152 w 330"/>
                      <a:gd name="T29" fmla="*/ 46 h 330"/>
                      <a:gd name="T30" fmla="*/ 161 w 330"/>
                      <a:gd name="T31" fmla="*/ 17 h 330"/>
                      <a:gd name="T32" fmla="*/ 128 w 330"/>
                      <a:gd name="T33" fmla="*/ 17 h 330"/>
                      <a:gd name="T34" fmla="*/ 137 w 330"/>
                      <a:gd name="T35" fmla="*/ 46 h 330"/>
                      <a:gd name="T36" fmla="*/ 111 w 330"/>
                      <a:gd name="T37" fmla="*/ 32 h 330"/>
                      <a:gd name="T38" fmla="*/ 103 w 330"/>
                      <a:gd name="T39" fmla="*/ 0 h 330"/>
                      <a:gd name="T40" fmla="*/ 95 w 330"/>
                      <a:gd name="T41" fmla="*/ 32 h 330"/>
                      <a:gd name="T42" fmla="*/ 87 w 330"/>
                      <a:gd name="T43" fmla="*/ 46 h 330"/>
                      <a:gd name="T44" fmla="*/ 46 w 330"/>
                      <a:gd name="T45" fmla="*/ 95 h 330"/>
                      <a:gd name="T46" fmla="*/ 17 w 330"/>
                      <a:gd name="T47" fmla="*/ 86 h 330"/>
                      <a:gd name="T48" fmla="*/ 17 w 330"/>
                      <a:gd name="T49" fmla="*/ 120 h 330"/>
                      <a:gd name="T50" fmla="*/ 46 w 330"/>
                      <a:gd name="T51" fmla="*/ 111 h 330"/>
                      <a:gd name="T52" fmla="*/ 32 w 330"/>
                      <a:gd name="T53" fmla="*/ 137 h 330"/>
                      <a:gd name="T54" fmla="*/ 0 w 330"/>
                      <a:gd name="T55" fmla="*/ 144 h 330"/>
                      <a:gd name="T56" fmla="*/ 32 w 330"/>
                      <a:gd name="T57" fmla="*/ 152 h 330"/>
                      <a:gd name="T58" fmla="*/ 46 w 330"/>
                      <a:gd name="T59" fmla="*/ 178 h 330"/>
                      <a:gd name="T60" fmla="*/ 17 w 330"/>
                      <a:gd name="T61" fmla="*/ 169 h 330"/>
                      <a:gd name="T62" fmla="*/ 17 w 330"/>
                      <a:gd name="T63" fmla="*/ 203 h 330"/>
                      <a:gd name="T64" fmla="*/ 46 w 330"/>
                      <a:gd name="T65" fmla="*/ 194 h 330"/>
                      <a:gd name="T66" fmla="*/ 32 w 330"/>
                      <a:gd name="T67" fmla="*/ 219 h 330"/>
                      <a:gd name="T68" fmla="*/ 0 w 330"/>
                      <a:gd name="T69" fmla="*/ 227 h 330"/>
                      <a:gd name="T70" fmla="*/ 32 w 330"/>
                      <a:gd name="T71" fmla="*/ 235 h 330"/>
                      <a:gd name="T72" fmla="*/ 46 w 330"/>
                      <a:gd name="T73" fmla="*/ 243 h 330"/>
                      <a:gd name="T74" fmla="*/ 95 w 330"/>
                      <a:gd name="T75" fmla="*/ 284 h 330"/>
                      <a:gd name="T76" fmla="*/ 86 w 330"/>
                      <a:gd name="T77" fmla="*/ 313 h 330"/>
                      <a:gd name="T78" fmla="*/ 120 w 330"/>
                      <a:gd name="T79" fmla="*/ 313 h 330"/>
                      <a:gd name="T80" fmla="*/ 111 w 330"/>
                      <a:gd name="T81" fmla="*/ 284 h 330"/>
                      <a:gd name="T82" fmla="*/ 137 w 330"/>
                      <a:gd name="T83" fmla="*/ 298 h 330"/>
                      <a:gd name="T84" fmla="*/ 144 w 330"/>
                      <a:gd name="T85" fmla="*/ 330 h 330"/>
                      <a:gd name="T86" fmla="*/ 152 w 330"/>
                      <a:gd name="T87" fmla="*/ 298 h 330"/>
                      <a:gd name="T88" fmla="*/ 178 w 330"/>
                      <a:gd name="T89" fmla="*/ 284 h 330"/>
                      <a:gd name="T90" fmla="*/ 169 w 330"/>
                      <a:gd name="T91" fmla="*/ 313 h 330"/>
                      <a:gd name="T92" fmla="*/ 203 w 330"/>
                      <a:gd name="T93" fmla="*/ 313 h 330"/>
                      <a:gd name="T94" fmla="*/ 194 w 330"/>
                      <a:gd name="T95" fmla="*/ 284 h 330"/>
                      <a:gd name="T96" fmla="*/ 219 w 330"/>
                      <a:gd name="T97" fmla="*/ 298 h 330"/>
                      <a:gd name="T98" fmla="*/ 227 w 330"/>
                      <a:gd name="T99" fmla="*/ 330 h 330"/>
                      <a:gd name="T100" fmla="*/ 235 w 330"/>
                      <a:gd name="T101" fmla="*/ 298 h 330"/>
                      <a:gd name="T102" fmla="*/ 243 w 330"/>
                      <a:gd name="T103" fmla="*/ 284 h 330"/>
                      <a:gd name="T104" fmla="*/ 284 w 330"/>
                      <a:gd name="T105" fmla="*/ 235 h 330"/>
                      <a:gd name="T106" fmla="*/ 313 w 330"/>
                      <a:gd name="T107" fmla="*/ 244 h 330"/>
                      <a:gd name="T108" fmla="*/ 313 w 330"/>
                      <a:gd name="T109" fmla="*/ 211 h 330"/>
                      <a:gd name="T110" fmla="*/ 284 w 330"/>
                      <a:gd name="T111" fmla="*/ 219 h 330"/>
                      <a:gd name="T112" fmla="*/ 298 w 330"/>
                      <a:gd name="T113" fmla="*/ 194 h 330"/>
                      <a:gd name="T114" fmla="*/ 330 w 330"/>
                      <a:gd name="T115" fmla="*/ 186 h 330"/>
                      <a:gd name="T116" fmla="*/ 298 w 330"/>
                      <a:gd name="T117" fmla="*/ 178 h 330"/>
                      <a:gd name="T118" fmla="*/ 284 w 330"/>
                      <a:gd name="T119" fmla="*/ 152 h 330"/>
                      <a:gd name="T120" fmla="*/ 165 w 330"/>
                      <a:gd name="T121" fmla="*/ 267 h 330"/>
                      <a:gd name="T122" fmla="*/ 165 w 330"/>
                      <a:gd name="T123" fmla="*/ 63 h 330"/>
                      <a:gd name="T124" fmla="*/ 165 w 330"/>
                      <a:gd name="T125" fmla="*/ 267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30" h="330">
                        <a:moveTo>
                          <a:pt x="298" y="152"/>
                        </a:moveTo>
                        <a:cubicBezTo>
                          <a:pt x="301" y="158"/>
                          <a:pt x="307" y="161"/>
                          <a:pt x="313" y="161"/>
                        </a:cubicBezTo>
                        <a:cubicBezTo>
                          <a:pt x="322" y="161"/>
                          <a:pt x="330" y="154"/>
                          <a:pt x="330" y="144"/>
                        </a:cubicBezTo>
                        <a:cubicBezTo>
                          <a:pt x="330" y="135"/>
                          <a:pt x="322" y="128"/>
                          <a:pt x="313" y="128"/>
                        </a:cubicBezTo>
                        <a:cubicBezTo>
                          <a:pt x="307" y="128"/>
                          <a:pt x="301" y="131"/>
                          <a:pt x="298" y="137"/>
                        </a:cubicBezTo>
                        <a:cubicBezTo>
                          <a:pt x="284" y="137"/>
                          <a:pt x="284" y="137"/>
                          <a:pt x="284" y="137"/>
                        </a:cubicBezTo>
                        <a:cubicBezTo>
                          <a:pt x="284" y="111"/>
                          <a:pt x="284" y="111"/>
                          <a:pt x="284" y="111"/>
                        </a:cubicBezTo>
                        <a:cubicBezTo>
                          <a:pt x="298" y="111"/>
                          <a:pt x="298" y="111"/>
                          <a:pt x="298" y="111"/>
                        </a:cubicBezTo>
                        <a:cubicBezTo>
                          <a:pt x="301" y="116"/>
                          <a:pt x="307" y="120"/>
                          <a:pt x="313" y="120"/>
                        </a:cubicBezTo>
                        <a:cubicBezTo>
                          <a:pt x="322" y="120"/>
                          <a:pt x="330" y="112"/>
                          <a:pt x="330" y="103"/>
                        </a:cubicBezTo>
                        <a:cubicBezTo>
                          <a:pt x="330" y="94"/>
                          <a:pt x="322" y="86"/>
                          <a:pt x="313" y="86"/>
                        </a:cubicBezTo>
                        <a:cubicBezTo>
                          <a:pt x="307" y="86"/>
                          <a:pt x="301" y="90"/>
                          <a:pt x="298" y="95"/>
                        </a:cubicBezTo>
                        <a:cubicBezTo>
                          <a:pt x="284" y="95"/>
                          <a:pt x="284" y="95"/>
                          <a:pt x="284" y="95"/>
                        </a:cubicBezTo>
                        <a:cubicBezTo>
                          <a:pt x="284" y="87"/>
                          <a:pt x="284" y="87"/>
                          <a:pt x="284" y="87"/>
                        </a:cubicBezTo>
                        <a:cubicBezTo>
                          <a:pt x="284" y="65"/>
                          <a:pt x="266" y="46"/>
                          <a:pt x="243" y="46"/>
                        </a:cubicBezTo>
                        <a:cubicBezTo>
                          <a:pt x="235" y="46"/>
                          <a:pt x="235" y="46"/>
                          <a:pt x="235" y="46"/>
                        </a:cubicBezTo>
                        <a:cubicBezTo>
                          <a:pt x="235" y="32"/>
                          <a:pt x="235" y="32"/>
                          <a:pt x="235" y="32"/>
                        </a:cubicBezTo>
                        <a:cubicBezTo>
                          <a:pt x="240" y="29"/>
                          <a:pt x="244" y="23"/>
                          <a:pt x="244" y="17"/>
                        </a:cubicBezTo>
                        <a:cubicBezTo>
                          <a:pt x="244" y="8"/>
                          <a:pt x="237" y="0"/>
                          <a:pt x="227" y="0"/>
                        </a:cubicBezTo>
                        <a:cubicBezTo>
                          <a:pt x="218" y="0"/>
                          <a:pt x="211" y="8"/>
                          <a:pt x="211" y="17"/>
                        </a:cubicBezTo>
                        <a:cubicBezTo>
                          <a:pt x="211" y="23"/>
                          <a:pt x="214" y="29"/>
                          <a:pt x="219" y="32"/>
                        </a:cubicBezTo>
                        <a:cubicBezTo>
                          <a:pt x="219" y="46"/>
                          <a:pt x="219" y="46"/>
                          <a:pt x="219" y="46"/>
                        </a:cubicBezTo>
                        <a:cubicBezTo>
                          <a:pt x="194" y="46"/>
                          <a:pt x="194" y="46"/>
                          <a:pt x="194" y="46"/>
                        </a:cubicBezTo>
                        <a:cubicBezTo>
                          <a:pt x="194" y="32"/>
                          <a:pt x="194" y="32"/>
                          <a:pt x="194" y="32"/>
                        </a:cubicBezTo>
                        <a:cubicBezTo>
                          <a:pt x="199" y="29"/>
                          <a:pt x="203" y="23"/>
                          <a:pt x="203" y="17"/>
                        </a:cubicBezTo>
                        <a:cubicBezTo>
                          <a:pt x="203" y="8"/>
                          <a:pt x="195" y="0"/>
                          <a:pt x="186" y="0"/>
                        </a:cubicBezTo>
                        <a:cubicBezTo>
                          <a:pt x="177" y="0"/>
                          <a:pt x="169" y="8"/>
                          <a:pt x="169" y="17"/>
                        </a:cubicBezTo>
                        <a:cubicBezTo>
                          <a:pt x="169" y="23"/>
                          <a:pt x="173" y="29"/>
                          <a:pt x="178" y="32"/>
                        </a:cubicBezTo>
                        <a:cubicBezTo>
                          <a:pt x="178" y="46"/>
                          <a:pt x="178" y="46"/>
                          <a:pt x="178" y="46"/>
                        </a:cubicBezTo>
                        <a:cubicBezTo>
                          <a:pt x="152" y="46"/>
                          <a:pt x="152" y="46"/>
                          <a:pt x="152" y="46"/>
                        </a:cubicBezTo>
                        <a:cubicBezTo>
                          <a:pt x="152" y="32"/>
                          <a:pt x="152" y="32"/>
                          <a:pt x="152" y="32"/>
                        </a:cubicBezTo>
                        <a:cubicBezTo>
                          <a:pt x="158" y="29"/>
                          <a:pt x="161" y="23"/>
                          <a:pt x="161" y="17"/>
                        </a:cubicBezTo>
                        <a:cubicBezTo>
                          <a:pt x="161" y="8"/>
                          <a:pt x="154" y="0"/>
                          <a:pt x="144" y="0"/>
                        </a:cubicBezTo>
                        <a:cubicBezTo>
                          <a:pt x="135" y="0"/>
                          <a:pt x="128" y="8"/>
                          <a:pt x="128" y="17"/>
                        </a:cubicBezTo>
                        <a:cubicBezTo>
                          <a:pt x="128" y="23"/>
                          <a:pt x="131" y="29"/>
                          <a:pt x="137" y="32"/>
                        </a:cubicBezTo>
                        <a:cubicBezTo>
                          <a:pt x="137" y="46"/>
                          <a:pt x="137" y="46"/>
                          <a:pt x="137" y="46"/>
                        </a:cubicBezTo>
                        <a:cubicBezTo>
                          <a:pt x="111" y="46"/>
                          <a:pt x="111" y="46"/>
                          <a:pt x="111" y="46"/>
                        </a:cubicBezTo>
                        <a:cubicBezTo>
                          <a:pt x="111" y="32"/>
                          <a:pt x="111" y="32"/>
                          <a:pt x="111" y="32"/>
                        </a:cubicBezTo>
                        <a:cubicBezTo>
                          <a:pt x="116" y="29"/>
                          <a:pt x="120" y="23"/>
                          <a:pt x="120" y="17"/>
                        </a:cubicBezTo>
                        <a:cubicBezTo>
                          <a:pt x="120" y="8"/>
                          <a:pt x="112" y="0"/>
                          <a:pt x="103" y="0"/>
                        </a:cubicBezTo>
                        <a:cubicBezTo>
                          <a:pt x="94" y="0"/>
                          <a:pt x="86" y="8"/>
                          <a:pt x="86" y="17"/>
                        </a:cubicBezTo>
                        <a:cubicBezTo>
                          <a:pt x="86" y="23"/>
                          <a:pt x="90" y="29"/>
                          <a:pt x="95" y="32"/>
                        </a:cubicBezTo>
                        <a:cubicBezTo>
                          <a:pt x="95" y="46"/>
                          <a:pt x="95" y="46"/>
                          <a:pt x="95" y="46"/>
                        </a:cubicBezTo>
                        <a:cubicBezTo>
                          <a:pt x="87" y="46"/>
                          <a:pt x="87" y="46"/>
                          <a:pt x="87" y="46"/>
                        </a:cubicBezTo>
                        <a:cubicBezTo>
                          <a:pt x="65" y="46"/>
                          <a:pt x="46" y="65"/>
                          <a:pt x="46" y="87"/>
                        </a:cubicBezTo>
                        <a:cubicBezTo>
                          <a:pt x="46" y="95"/>
                          <a:pt x="46" y="95"/>
                          <a:pt x="46" y="95"/>
                        </a:cubicBezTo>
                        <a:cubicBezTo>
                          <a:pt x="32" y="95"/>
                          <a:pt x="32" y="95"/>
                          <a:pt x="32" y="95"/>
                        </a:cubicBezTo>
                        <a:cubicBezTo>
                          <a:pt x="29" y="90"/>
                          <a:pt x="23" y="86"/>
                          <a:pt x="17" y="86"/>
                        </a:cubicBezTo>
                        <a:cubicBezTo>
                          <a:pt x="8" y="86"/>
                          <a:pt x="0" y="94"/>
                          <a:pt x="0" y="103"/>
                        </a:cubicBezTo>
                        <a:cubicBezTo>
                          <a:pt x="0" y="112"/>
                          <a:pt x="8" y="120"/>
                          <a:pt x="17" y="120"/>
                        </a:cubicBezTo>
                        <a:cubicBezTo>
                          <a:pt x="23" y="120"/>
                          <a:pt x="29" y="116"/>
                          <a:pt x="32" y="111"/>
                        </a:cubicBezTo>
                        <a:cubicBezTo>
                          <a:pt x="46" y="111"/>
                          <a:pt x="46" y="111"/>
                          <a:pt x="46" y="111"/>
                        </a:cubicBezTo>
                        <a:cubicBezTo>
                          <a:pt x="46" y="137"/>
                          <a:pt x="46" y="137"/>
                          <a:pt x="46" y="137"/>
                        </a:cubicBezTo>
                        <a:cubicBezTo>
                          <a:pt x="32" y="137"/>
                          <a:pt x="32" y="137"/>
                          <a:pt x="32" y="137"/>
                        </a:cubicBezTo>
                        <a:cubicBezTo>
                          <a:pt x="29" y="131"/>
                          <a:pt x="23" y="128"/>
                          <a:pt x="17" y="128"/>
                        </a:cubicBezTo>
                        <a:cubicBezTo>
                          <a:pt x="8" y="128"/>
                          <a:pt x="0" y="135"/>
                          <a:pt x="0" y="144"/>
                        </a:cubicBezTo>
                        <a:cubicBezTo>
                          <a:pt x="0" y="154"/>
                          <a:pt x="8" y="161"/>
                          <a:pt x="17" y="161"/>
                        </a:cubicBezTo>
                        <a:cubicBezTo>
                          <a:pt x="23" y="161"/>
                          <a:pt x="29" y="158"/>
                          <a:pt x="32" y="152"/>
                        </a:cubicBezTo>
                        <a:cubicBezTo>
                          <a:pt x="46" y="152"/>
                          <a:pt x="46" y="152"/>
                          <a:pt x="46" y="152"/>
                        </a:cubicBezTo>
                        <a:cubicBezTo>
                          <a:pt x="46" y="178"/>
                          <a:pt x="46" y="178"/>
                          <a:pt x="46" y="178"/>
                        </a:cubicBezTo>
                        <a:cubicBezTo>
                          <a:pt x="32" y="178"/>
                          <a:pt x="32" y="178"/>
                          <a:pt x="32" y="178"/>
                        </a:cubicBezTo>
                        <a:cubicBezTo>
                          <a:pt x="29" y="173"/>
                          <a:pt x="23" y="169"/>
                          <a:pt x="17" y="169"/>
                        </a:cubicBezTo>
                        <a:cubicBezTo>
                          <a:pt x="8" y="169"/>
                          <a:pt x="0" y="177"/>
                          <a:pt x="0" y="186"/>
                        </a:cubicBezTo>
                        <a:cubicBezTo>
                          <a:pt x="0" y="195"/>
                          <a:pt x="8" y="203"/>
                          <a:pt x="17" y="203"/>
                        </a:cubicBezTo>
                        <a:cubicBezTo>
                          <a:pt x="23" y="203"/>
                          <a:pt x="29" y="199"/>
                          <a:pt x="32" y="194"/>
                        </a:cubicBezTo>
                        <a:cubicBezTo>
                          <a:pt x="46" y="194"/>
                          <a:pt x="46" y="194"/>
                          <a:pt x="46" y="194"/>
                        </a:cubicBezTo>
                        <a:cubicBezTo>
                          <a:pt x="46" y="219"/>
                          <a:pt x="46" y="219"/>
                          <a:pt x="46" y="219"/>
                        </a:cubicBezTo>
                        <a:cubicBezTo>
                          <a:pt x="32" y="219"/>
                          <a:pt x="32" y="219"/>
                          <a:pt x="32" y="219"/>
                        </a:cubicBezTo>
                        <a:cubicBezTo>
                          <a:pt x="29" y="214"/>
                          <a:pt x="23" y="211"/>
                          <a:pt x="17" y="211"/>
                        </a:cubicBezTo>
                        <a:cubicBezTo>
                          <a:pt x="8" y="211"/>
                          <a:pt x="0" y="218"/>
                          <a:pt x="0" y="227"/>
                        </a:cubicBezTo>
                        <a:cubicBezTo>
                          <a:pt x="0" y="237"/>
                          <a:pt x="8" y="244"/>
                          <a:pt x="17" y="244"/>
                        </a:cubicBezTo>
                        <a:cubicBezTo>
                          <a:pt x="23" y="244"/>
                          <a:pt x="29" y="240"/>
                          <a:pt x="32" y="235"/>
                        </a:cubicBezTo>
                        <a:cubicBezTo>
                          <a:pt x="46" y="235"/>
                          <a:pt x="46" y="235"/>
                          <a:pt x="46" y="235"/>
                        </a:cubicBezTo>
                        <a:cubicBezTo>
                          <a:pt x="46" y="243"/>
                          <a:pt x="46" y="243"/>
                          <a:pt x="46" y="243"/>
                        </a:cubicBezTo>
                        <a:cubicBezTo>
                          <a:pt x="46" y="266"/>
                          <a:pt x="65" y="284"/>
                          <a:pt x="87" y="284"/>
                        </a:cubicBezTo>
                        <a:cubicBezTo>
                          <a:pt x="95" y="284"/>
                          <a:pt x="95" y="284"/>
                          <a:pt x="95" y="284"/>
                        </a:cubicBezTo>
                        <a:cubicBezTo>
                          <a:pt x="95" y="298"/>
                          <a:pt x="95" y="298"/>
                          <a:pt x="95" y="298"/>
                        </a:cubicBezTo>
                        <a:cubicBezTo>
                          <a:pt x="90" y="301"/>
                          <a:pt x="86" y="307"/>
                          <a:pt x="86" y="313"/>
                        </a:cubicBezTo>
                        <a:cubicBezTo>
                          <a:pt x="86" y="322"/>
                          <a:pt x="94" y="330"/>
                          <a:pt x="103" y="330"/>
                        </a:cubicBezTo>
                        <a:cubicBezTo>
                          <a:pt x="112" y="330"/>
                          <a:pt x="120" y="322"/>
                          <a:pt x="120" y="313"/>
                        </a:cubicBezTo>
                        <a:cubicBezTo>
                          <a:pt x="120" y="307"/>
                          <a:pt x="116" y="301"/>
                          <a:pt x="111" y="298"/>
                        </a:cubicBezTo>
                        <a:cubicBezTo>
                          <a:pt x="111" y="284"/>
                          <a:pt x="111" y="284"/>
                          <a:pt x="111" y="284"/>
                        </a:cubicBezTo>
                        <a:cubicBezTo>
                          <a:pt x="137" y="284"/>
                          <a:pt x="137" y="284"/>
                          <a:pt x="137" y="284"/>
                        </a:cubicBezTo>
                        <a:cubicBezTo>
                          <a:pt x="137" y="298"/>
                          <a:pt x="137" y="298"/>
                          <a:pt x="137" y="298"/>
                        </a:cubicBezTo>
                        <a:cubicBezTo>
                          <a:pt x="131" y="301"/>
                          <a:pt x="128" y="307"/>
                          <a:pt x="128" y="313"/>
                        </a:cubicBezTo>
                        <a:cubicBezTo>
                          <a:pt x="128" y="322"/>
                          <a:pt x="135" y="330"/>
                          <a:pt x="144" y="330"/>
                        </a:cubicBezTo>
                        <a:cubicBezTo>
                          <a:pt x="154" y="330"/>
                          <a:pt x="161" y="322"/>
                          <a:pt x="161" y="313"/>
                        </a:cubicBezTo>
                        <a:cubicBezTo>
                          <a:pt x="161" y="307"/>
                          <a:pt x="158" y="301"/>
                          <a:pt x="152" y="298"/>
                        </a:cubicBezTo>
                        <a:cubicBezTo>
                          <a:pt x="152" y="284"/>
                          <a:pt x="152" y="284"/>
                          <a:pt x="152" y="284"/>
                        </a:cubicBezTo>
                        <a:cubicBezTo>
                          <a:pt x="178" y="284"/>
                          <a:pt x="178" y="284"/>
                          <a:pt x="178" y="284"/>
                        </a:cubicBezTo>
                        <a:cubicBezTo>
                          <a:pt x="178" y="298"/>
                          <a:pt x="178" y="298"/>
                          <a:pt x="178" y="298"/>
                        </a:cubicBezTo>
                        <a:cubicBezTo>
                          <a:pt x="173" y="301"/>
                          <a:pt x="169" y="307"/>
                          <a:pt x="169" y="313"/>
                        </a:cubicBezTo>
                        <a:cubicBezTo>
                          <a:pt x="169" y="322"/>
                          <a:pt x="177" y="330"/>
                          <a:pt x="186" y="330"/>
                        </a:cubicBezTo>
                        <a:cubicBezTo>
                          <a:pt x="195" y="330"/>
                          <a:pt x="203" y="322"/>
                          <a:pt x="203" y="313"/>
                        </a:cubicBezTo>
                        <a:cubicBezTo>
                          <a:pt x="203" y="307"/>
                          <a:pt x="199" y="301"/>
                          <a:pt x="194" y="298"/>
                        </a:cubicBezTo>
                        <a:cubicBezTo>
                          <a:pt x="194" y="284"/>
                          <a:pt x="194" y="284"/>
                          <a:pt x="194" y="284"/>
                        </a:cubicBezTo>
                        <a:cubicBezTo>
                          <a:pt x="219" y="284"/>
                          <a:pt x="219" y="284"/>
                          <a:pt x="219" y="284"/>
                        </a:cubicBezTo>
                        <a:cubicBezTo>
                          <a:pt x="219" y="298"/>
                          <a:pt x="219" y="298"/>
                          <a:pt x="219" y="298"/>
                        </a:cubicBezTo>
                        <a:cubicBezTo>
                          <a:pt x="214" y="301"/>
                          <a:pt x="211" y="307"/>
                          <a:pt x="211" y="313"/>
                        </a:cubicBezTo>
                        <a:cubicBezTo>
                          <a:pt x="211" y="322"/>
                          <a:pt x="218" y="330"/>
                          <a:pt x="227" y="330"/>
                        </a:cubicBezTo>
                        <a:cubicBezTo>
                          <a:pt x="237" y="330"/>
                          <a:pt x="244" y="322"/>
                          <a:pt x="244" y="313"/>
                        </a:cubicBezTo>
                        <a:cubicBezTo>
                          <a:pt x="244" y="307"/>
                          <a:pt x="240" y="301"/>
                          <a:pt x="235" y="298"/>
                        </a:cubicBezTo>
                        <a:cubicBezTo>
                          <a:pt x="235" y="284"/>
                          <a:pt x="235" y="284"/>
                          <a:pt x="235" y="284"/>
                        </a:cubicBezTo>
                        <a:cubicBezTo>
                          <a:pt x="243" y="284"/>
                          <a:pt x="243" y="284"/>
                          <a:pt x="243" y="284"/>
                        </a:cubicBezTo>
                        <a:cubicBezTo>
                          <a:pt x="266" y="284"/>
                          <a:pt x="284" y="266"/>
                          <a:pt x="284" y="243"/>
                        </a:cubicBezTo>
                        <a:cubicBezTo>
                          <a:pt x="284" y="235"/>
                          <a:pt x="284" y="235"/>
                          <a:pt x="284" y="235"/>
                        </a:cubicBezTo>
                        <a:cubicBezTo>
                          <a:pt x="298" y="235"/>
                          <a:pt x="298" y="235"/>
                          <a:pt x="298" y="235"/>
                        </a:cubicBezTo>
                        <a:cubicBezTo>
                          <a:pt x="301" y="240"/>
                          <a:pt x="307" y="244"/>
                          <a:pt x="313" y="244"/>
                        </a:cubicBezTo>
                        <a:cubicBezTo>
                          <a:pt x="322" y="244"/>
                          <a:pt x="330" y="237"/>
                          <a:pt x="330" y="227"/>
                        </a:cubicBezTo>
                        <a:cubicBezTo>
                          <a:pt x="330" y="218"/>
                          <a:pt x="322" y="211"/>
                          <a:pt x="313" y="211"/>
                        </a:cubicBezTo>
                        <a:cubicBezTo>
                          <a:pt x="307" y="211"/>
                          <a:pt x="301" y="214"/>
                          <a:pt x="298" y="219"/>
                        </a:cubicBezTo>
                        <a:cubicBezTo>
                          <a:pt x="284" y="219"/>
                          <a:pt x="284" y="219"/>
                          <a:pt x="284" y="219"/>
                        </a:cubicBezTo>
                        <a:cubicBezTo>
                          <a:pt x="284" y="194"/>
                          <a:pt x="284" y="194"/>
                          <a:pt x="284" y="194"/>
                        </a:cubicBezTo>
                        <a:cubicBezTo>
                          <a:pt x="298" y="194"/>
                          <a:pt x="298" y="194"/>
                          <a:pt x="298" y="194"/>
                        </a:cubicBezTo>
                        <a:cubicBezTo>
                          <a:pt x="301" y="199"/>
                          <a:pt x="307" y="203"/>
                          <a:pt x="313" y="203"/>
                        </a:cubicBezTo>
                        <a:cubicBezTo>
                          <a:pt x="322" y="203"/>
                          <a:pt x="330" y="195"/>
                          <a:pt x="330" y="186"/>
                        </a:cubicBezTo>
                        <a:cubicBezTo>
                          <a:pt x="330" y="177"/>
                          <a:pt x="322" y="169"/>
                          <a:pt x="313" y="169"/>
                        </a:cubicBezTo>
                        <a:cubicBezTo>
                          <a:pt x="307" y="169"/>
                          <a:pt x="301" y="173"/>
                          <a:pt x="298" y="178"/>
                        </a:cubicBezTo>
                        <a:cubicBezTo>
                          <a:pt x="284" y="178"/>
                          <a:pt x="284" y="178"/>
                          <a:pt x="284" y="178"/>
                        </a:cubicBezTo>
                        <a:cubicBezTo>
                          <a:pt x="284" y="152"/>
                          <a:pt x="284" y="152"/>
                          <a:pt x="284" y="152"/>
                        </a:cubicBezTo>
                        <a:lnTo>
                          <a:pt x="298" y="152"/>
                        </a:lnTo>
                        <a:close/>
                        <a:moveTo>
                          <a:pt x="165" y="267"/>
                        </a:moveTo>
                        <a:cubicBezTo>
                          <a:pt x="109" y="267"/>
                          <a:pt x="63" y="221"/>
                          <a:pt x="63" y="165"/>
                        </a:cubicBezTo>
                        <a:cubicBezTo>
                          <a:pt x="63" y="109"/>
                          <a:pt x="109" y="63"/>
                          <a:pt x="165" y="63"/>
                        </a:cubicBezTo>
                        <a:cubicBezTo>
                          <a:pt x="221" y="63"/>
                          <a:pt x="267" y="109"/>
                          <a:pt x="267" y="165"/>
                        </a:cubicBezTo>
                        <a:cubicBezTo>
                          <a:pt x="267" y="221"/>
                          <a:pt x="221" y="267"/>
                          <a:pt x="165" y="26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  <a:ex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95" name="Group 250"/>
              <p:cNvGrpSpPr/>
              <p:nvPr/>
            </p:nvGrpSpPr>
            <p:grpSpPr>
              <a:xfrm>
                <a:off x="8635106" y="4651691"/>
                <a:ext cx="704429" cy="852494"/>
                <a:chOff x="1156020" y="2248829"/>
                <a:chExt cx="704429" cy="852494"/>
              </a:xfrm>
            </p:grpSpPr>
            <p:sp>
              <p:nvSpPr>
                <p:cNvPr id="296" name="TextBox 251"/>
                <p:cNvSpPr txBox="1"/>
                <p:nvPr/>
              </p:nvSpPr>
              <p:spPr>
                <a:xfrm>
                  <a:off x="1156020" y="2248829"/>
                  <a:ext cx="704429" cy="1866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46623" tIns="46623" rIns="46623" bIns="46623" rtlCol="0" anchor="ctr">
                  <a:noAutofit/>
                </a:bodyPr>
                <a:lstStyle/>
                <a:p>
                  <a:pPr marL="0" marR="0" lvl="0" indent="0" algn="ctr" defTabSz="932418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</a:rPr>
                    <a:t>CONTAINER</a:t>
                  </a: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1156020" y="2435433"/>
                  <a:ext cx="704429" cy="66589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98" name="Group 253"/>
                <p:cNvGrpSpPr/>
                <p:nvPr/>
              </p:nvGrpSpPr>
              <p:grpSpPr>
                <a:xfrm>
                  <a:off x="1282952" y="2590867"/>
                  <a:ext cx="471171" cy="380335"/>
                  <a:chOff x="4406091" y="6049087"/>
                  <a:chExt cx="3960813" cy="3197225"/>
                </a:xfrm>
                <a:solidFill>
                  <a:schemeClr val="tx2"/>
                </a:solidFill>
              </p:grpSpPr>
              <p:sp>
                <p:nvSpPr>
                  <p:cNvPr id="299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4406091" y="6049087"/>
                    <a:ext cx="2847975" cy="2813050"/>
                  </a:xfrm>
                  <a:custGeom>
                    <a:avLst/>
                    <a:gdLst>
                      <a:gd name="T0" fmla="*/ 744 w 757"/>
                      <a:gd name="T1" fmla="*/ 466 h 748"/>
                      <a:gd name="T2" fmla="*/ 755 w 757"/>
                      <a:gd name="T3" fmla="*/ 399 h 748"/>
                      <a:gd name="T4" fmla="*/ 739 w 757"/>
                      <a:gd name="T5" fmla="*/ 373 h 748"/>
                      <a:gd name="T6" fmla="*/ 644 w 757"/>
                      <a:gd name="T7" fmla="*/ 341 h 748"/>
                      <a:gd name="T8" fmla="*/ 638 w 757"/>
                      <a:gd name="T9" fmla="*/ 309 h 748"/>
                      <a:gd name="T10" fmla="*/ 716 w 757"/>
                      <a:gd name="T11" fmla="*/ 245 h 748"/>
                      <a:gd name="T12" fmla="*/ 721 w 757"/>
                      <a:gd name="T13" fmla="*/ 215 h 748"/>
                      <a:gd name="T14" fmla="*/ 687 w 757"/>
                      <a:gd name="T15" fmla="*/ 157 h 748"/>
                      <a:gd name="T16" fmla="*/ 658 w 757"/>
                      <a:gd name="T17" fmla="*/ 146 h 748"/>
                      <a:gd name="T18" fmla="*/ 565 w 757"/>
                      <a:gd name="T19" fmla="*/ 181 h 748"/>
                      <a:gd name="T20" fmla="*/ 536 w 757"/>
                      <a:gd name="T21" fmla="*/ 157 h 748"/>
                      <a:gd name="T22" fmla="*/ 556 w 757"/>
                      <a:gd name="T23" fmla="*/ 55 h 748"/>
                      <a:gd name="T24" fmla="*/ 541 w 757"/>
                      <a:gd name="T25" fmla="*/ 28 h 748"/>
                      <a:gd name="T26" fmla="*/ 477 w 757"/>
                      <a:gd name="T27" fmla="*/ 5 h 748"/>
                      <a:gd name="T28" fmla="*/ 449 w 757"/>
                      <a:gd name="T29" fmla="*/ 15 h 748"/>
                      <a:gd name="T30" fmla="*/ 397 w 757"/>
                      <a:gd name="T31" fmla="*/ 106 h 748"/>
                      <a:gd name="T32" fmla="*/ 378 w 757"/>
                      <a:gd name="T33" fmla="*/ 105 h 748"/>
                      <a:gd name="T34" fmla="*/ 362 w 757"/>
                      <a:gd name="T35" fmla="*/ 106 h 748"/>
                      <a:gd name="T36" fmla="*/ 311 w 757"/>
                      <a:gd name="T37" fmla="*/ 15 h 748"/>
                      <a:gd name="T38" fmla="*/ 282 w 757"/>
                      <a:gd name="T39" fmla="*/ 4 h 748"/>
                      <a:gd name="T40" fmla="*/ 218 w 757"/>
                      <a:gd name="T41" fmla="*/ 27 h 748"/>
                      <a:gd name="T42" fmla="*/ 203 w 757"/>
                      <a:gd name="T43" fmla="*/ 54 h 748"/>
                      <a:gd name="T44" fmla="*/ 222 w 757"/>
                      <a:gd name="T45" fmla="*/ 156 h 748"/>
                      <a:gd name="T46" fmla="*/ 192 w 757"/>
                      <a:gd name="T47" fmla="*/ 181 h 748"/>
                      <a:gd name="T48" fmla="*/ 103 w 757"/>
                      <a:gd name="T49" fmla="*/ 145 h 748"/>
                      <a:gd name="T50" fmla="*/ 74 w 757"/>
                      <a:gd name="T51" fmla="*/ 155 h 748"/>
                      <a:gd name="T52" fmla="*/ 39 w 757"/>
                      <a:gd name="T53" fmla="*/ 213 h 748"/>
                      <a:gd name="T54" fmla="*/ 44 w 757"/>
                      <a:gd name="T55" fmla="*/ 243 h 748"/>
                      <a:gd name="T56" fmla="*/ 119 w 757"/>
                      <a:gd name="T57" fmla="*/ 307 h 748"/>
                      <a:gd name="T58" fmla="*/ 113 w 757"/>
                      <a:gd name="T59" fmla="*/ 341 h 748"/>
                      <a:gd name="T60" fmla="*/ 17 w 757"/>
                      <a:gd name="T61" fmla="*/ 373 h 748"/>
                      <a:gd name="T62" fmla="*/ 2 w 757"/>
                      <a:gd name="T63" fmla="*/ 400 h 748"/>
                      <a:gd name="T64" fmla="*/ 13 w 757"/>
                      <a:gd name="T65" fmla="*/ 466 h 748"/>
                      <a:gd name="T66" fmla="*/ 37 w 757"/>
                      <a:gd name="T67" fmla="*/ 486 h 748"/>
                      <a:gd name="T68" fmla="*/ 136 w 757"/>
                      <a:gd name="T69" fmla="*/ 486 h 748"/>
                      <a:gd name="T70" fmla="*/ 154 w 757"/>
                      <a:gd name="T71" fmla="*/ 519 h 748"/>
                      <a:gd name="T72" fmla="*/ 102 w 757"/>
                      <a:gd name="T73" fmla="*/ 604 h 748"/>
                      <a:gd name="T74" fmla="*/ 107 w 757"/>
                      <a:gd name="T75" fmla="*/ 634 h 748"/>
                      <a:gd name="T76" fmla="*/ 158 w 757"/>
                      <a:gd name="T77" fmla="*/ 678 h 748"/>
                      <a:gd name="T78" fmla="*/ 189 w 757"/>
                      <a:gd name="T79" fmla="*/ 679 h 748"/>
                      <a:gd name="T80" fmla="*/ 265 w 757"/>
                      <a:gd name="T81" fmla="*/ 615 h 748"/>
                      <a:gd name="T82" fmla="*/ 303 w 757"/>
                      <a:gd name="T83" fmla="*/ 629 h 748"/>
                      <a:gd name="T84" fmla="*/ 318 w 757"/>
                      <a:gd name="T85" fmla="*/ 729 h 748"/>
                      <a:gd name="T86" fmla="*/ 342 w 757"/>
                      <a:gd name="T87" fmla="*/ 748 h 748"/>
                      <a:gd name="T88" fmla="*/ 409 w 757"/>
                      <a:gd name="T89" fmla="*/ 748 h 748"/>
                      <a:gd name="T90" fmla="*/ 433 w 757"/>
                      <a:gd name="T91" fmla="*/ 729 h 748"/>
                      <a:gd name="T92" fmla="*/ 450 w 757"/>
                      <a:gd name="T93" fmla="*/ 631 h 748"/>
                      <a:gd name="T94" fmla="*/ 489 w 757"/>
                      <a:gd name="T95" fmla="*/ 617 h 748"/>
                      <a:gd name="T96" fmla="*/ 562 w 757"/>
                      <a:gd name="T97" fmla="*/ 680 h 748"/>
                      <a:gd name="T98" fmla="*/ 592 w 757"/>
                      <a:gd name="T99" fmla="*/ 680 h 748"/>
                      <a:gd name="T100" fmla="*/ 644 w 757"/>
                      <a:gd name="T101" fmla="*/ 636 h 748"/>
                      <a:gd name="T102" fmla="*/ 649 w 757"/>
                      <a:gd name="T103" fmla="*/ 606 h 748"/>
                      <a:gd name="T104" fmla="*/ 600 w 757"/>
                      <a:gd name="T105" fmla="*/ 522 h 748"/>
                      <a:gd name="T106" fmla="*/ 621 w 757"/>
                      <a:gd name="T107" fmla="*/ 486 h 748"/>
                      <a:gd name="T108" fmla="*/ 721 w 757"/>
                      <a:gd name="T109" fmla="*/ 486 h 748"/>
                      <a:gd name="T110" fmla="*/ 744 w 757"/>
                      <a:gd name="T111" fmla="*/ 466 h 748"/>
                      <a:gd name="T112" fmla="*/ 528 w 757"/>
                      <a:gd name="T113" fmla="*/ 373 h 748"/>
                      <a:gd name="T114" fmla="*/ 378 w 757"/>
                      <a:gd name="T115" fmla="*/ 522 h 748"/>
                      <a:gd name="T116" fmla="*/ 229 w 757"/>
                      <a:gd name="T117" fmla="*/ 373 h 748"/>
                      <a:gd name="T118" fmla="*/ 378 w 757"/>
                      <a:gd name="T119" fmla="*/ 223 h 748"/>
                      <a:gd name="T120" fmla="*/ 528 w 757"/>
                      <a:gd name="T121" fmla="*/ 373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57" h="748">
                        <a:moveTo>
                          <a:pt x="744" y="466"/>
                        </a:moveTo>
                        <a:cubicBezTo>
                          <a:pt x="755" y="399"/>
                          <a:pt x="755" y="399"/>
                          <a:pt x="755" y="399"/>
                        </a:cubicBezTo>
                        <a:cubicBezTo>
                          <a:pt x="757" y="388"/>
                          <a:pt x="750" y="377"/>
                          <a:pt x="739" y="373"/>
                        </a:cubicBezTo>
                        <a:cubicBezTo>
                          <a:pt x="644" y="341"/>
                          <a:pt x="644" y="341"/>
                          <a:pt x="644" y="341"/>
                        </a:cubicBezTo>
                        <a:cubicBezTo>
                          <a:pt x="643" y="330"/>
                          <a:pt x="641" y="319"/>
                          <a:pt x="638" y="309"/>
                        </a:cubicBezTo>
                        <a:cubicBezTo>
                          <a:pt x="716" y="245"/>
                          <a:pt x="716" y="245"/>
                          <a:pt x="716" y="245"/>
                        </a:cubicBezTo>
                        <a:cubicBezTo>
                          <a:pt x="725" y="238"/>
                          <a:pt x="727" y="225"/>
                          <a:pt x="721" y="215"/>
                        </a:cubicBezTo>
                        <a:cubicBezTo>
                          <a:pt x="687" y="157"/>
                          <a:pt x="687" y="157"/>
                          <a:pt x="687" y="157"/>
                        </a:cubicBezTo>
                        <a:cubicBezTo>
                          <a:pt x="681" y="147"/>
                          <a:pt x="669" y="142"/>
                          <a:pt x="658" y="146"/>
                        </a:cubicBezTo>
                        <a:cubicBezTo>
                          <a:pt x="565" y="181"/>
                          <a:pt x="565" y="181"/>
                          <a:pt x="565" y="181"/>
                        </a:cubicBezTo>
                        <a:cubicBezTo>
                          <a:pt x="556" y="172"/>
                          <a:pt x="547" y="164"/>
                          <a:pt x="536" y="157"/>
                        </a:cubicBezTo>
                        <a:cubicBezTo>
                          <a:pt x="556" y="55"/>
                          <a:pt x="556" y="55"/>
                          <a:pt x="556" y="55"/>
                        </a:cubicBezTo>
                        <a:cubicBezTo>
                          <a:pt x="558" y="43"/>
                          <a:pt x="552" y="32"/>
                          <a:pt x="541" y="28"/>
                        </a:cubicBezTo>
                        <a:cubicBezTo>
                          <a:pt x="477" y="5"/>
                          <a:pt x="477" y="5"/>
                          <a:pt x="477" y="5"/>
                        </a:cubicBezTo>
                        <a:cubicBezTo>
                          <a:pt x="467" y="1"/>
                          <a:pt x="455" y="5"/>
                          <a:pt x="449" y="15"/>
                        </a:cubicBezTo>
                        <a:cubicBezTo>
                          <a:pt x="397" y="106"/>
                          <a:pt x="397" y="106"/>
                          <a:pt x="397" y="106"/>
                        </a:cubicBezTo>
                        <a:cubicBezTo>
                          <a:pt x="391" y="105"/>
                          <a:pt x="385" y="105"/>
                          <a:pt x="378" y="105"/>
                        </a:cubicBezTo>
                        <a:cubicBezTo>
                          <a:pt x="373" y="105"/>
                          <a:pt x="367" y="105"/>
                          <a:pt x="362" y="106"/>
                        </a:cubicBezTo>
                        <a:cubicBezTo>
                          <a:pt x="311" y="15"/>
                          <a:pt x="311" y="15"/>
                          <a:pt x="311" y="15"/>
                        </a:cubicBezTo>
                        <a:cubicBezTo>
                          <a:pt x="305" y="4"/>
                          <a:pt x="293" y="0"/>
                          <a:pt x="282" y="4"/>
                        </a:cubicBezTo>
                        <a:cubicBezTo>
                          <a:pt x="218" y="27"/>
                          <a:pt x="218" y="27"/>
                          <a:pt x="218" y="27"/>
                        </a:cubicBezTo>
                        <a:cubicBezTo>
                          <a:pt x="208" y="31"/>
                          <a:pt x="201" y="42"/>
                          <a:pt x="203" y="54"/>
                        </a:cubicBezTo>
                        <a:cubicBezTo>
                          <a:pt x="222" y="156"/>
                          <a:pt x="222" y="156"/>
                          <a:pt x="222" y="156"/>
                        </a:cubicBezTo>
                        <a:cubicBezTo>
                          <a:pt x="211" y="163"/>
                          <a:pt x="201" y="172"/>
                          <a:pt x="192" y="181"/>
                        </a:cubicBezTo>
                        <a:cubicBezTo>
                          <a:pt x="103" y="145"/>
                          <a:pt x="103" y="145"/>
                          <a:pt x="103" y="145"/>
                        </a:cubicBezTo>
                        <a:cubicBezTo>
                          <a:pt x="92" y="141"/>
                          <a:pt x="80" y="145"/>
                          <a:pt x="74" y="155"/>
                        </a:cubicBezTo>
                        <a:cubicBezTo>
                          <a:pt x="39" y="213"/>
                          <a:pt x="39" y="213"/>
                          <a:pt x="39" y="213"/>
                        </a:cubicBezTo>
                        <a:cubicBezTo>
                          <a:pt x="33" y="223"/>
                          <a:pt x="35" y="235"/>
                          <a:pt x="44" y="243"/>
                        </a:cubicBezTo>
                        <a:cubicBezTo>
                          <a:pt x="119" y="307"/>
                          <a:pt x="119" y="307"/>
                          <a:pt x="119" y="307"/>
                        </a:cubicBezTo>
                        <a:cubicBezTo>
                          <a:pt x="116" y="318"/>
                          <a:pt x="114" y="329"/>
                          <a:pt x="113" y="341"/>
                        </a:cubicBezTo>
                        <a:cubicBezTo>
                          <a:pt x="17" y="373"/>
                          <a:pt x="17" y="373"/>
                          <a:pt x="17" y="373"/>
                        </a:cubicBezTo>
                        <a:cubicBezTo>
                          <a:pt x="6" y="377"/>
                          <a:pt x="0" y="388"/>
                          <a:pt x="2" y="400"/>
                        </a:cubicBezTo>
                        <a:cubicBezTo>
                          <a:pt x="13" y="466"/>
                          <a:pt x="13" y="466"/>
                          <a:pt x="13" y="466"/>
                        </a:cubicBezTo>
                        <a:cubicBezTo>
                          <a:pt x="15" y="478"/>
                          <a:pt x="25" y="486"/>
                          <a:pt x="37" y="486"/>
                        </a:cubicBezTo>
                        <a:cubicBezTo>
                          <a:pt x="136" y="486"/>
                          <a:pt x="136" y="486"/>
                          <a:pt x="136" y="486"/>
                        </a:cubicBezTo>
                        <a:cubicBezTo>
                          <a:pt x="141" y="498"/>
                          <a:pt x="147" y="509"/>
                          <a:pt x="154" y="519"/>
                        </a:cubicBezTo>
                        <a:cubicBezTo>
                          <a:pt x="102" y="604"/>
                          <a:pt x="102" y="604"/>
                          <a:pt x="102" y="604"/>
                        </a:cubicBezTo>
                        <a:cubicBezTo>
                          <a:pt x="96" y="614"/>
                          <a:pt x="98" y="627"/>
                          <a:pt x="107" y="634"/>
                        </a:cubicBezTo>
                        <a:cubicBezTo>
                          <a:pt x="158" y="678"/>
                          <a:pt x="158" y="678"/>
                          <a:pt x="158" y="678"/>
                        </a:cubicBezTo>
                        <a:cubicBezTo>
                          <a:pt x="167" y="686"/>
                          <a:pt x="180" y="686"/>
                          <a:pt x="189" y="679"/>
                        </a:cubicBezTo>
                        <a:cubicBezTo>
                          <a:pt x="265" y="615"/>
                          <a:pt x="265" y="615"/>
                          <a:pt x="265" y="615"/>
                        </a:cubicBezTo>
                        <a:cubicBezTo>
                          <a:pt x="277" y="621"/>
                          <a:pt x="290" y="626"/>
                          <a:pt x="303" y="629"/>
                        </a:cubicBezTo>
                        <a:cubicBezTo>
                          <a:pt x="318" y="729"/>
                          <a:pt x="318" y="729"/>
                          <a:pt x="318" y="729"/>
                        </a:cubicBezTo>
                        <a:cubicBezTo>
                          <a:pt x="320" y="740"/>
                          <a:pt x="330" y="748"/>
                          <a:pt x="342" y="748"/>
                        </a:cubicBezTo>
                        <a:cubicBezTo>
                          <a:pt x="409" y="748"/>
                          <a:pt x="409" y="748"/>
                          <a:pt x="409" y="748"/>
                        </a:cubicBezTo>
                        <a:cubicBezTo>
                          <a:pt x="421" y="748"/>
                          <a:pt x="431" y="740"/>
                          <a:pt x="433" y="729"/>
                        </a:cubicBezTo>
                        <a:cubicBezTo>
                          <a:pt x="450" y="631"/>
                          <a:pt x="450" y="631"/>
                          <a:pt x="450" y="631"/>
                        </a:cubicBezTo>
                        <a:cubicBezTo>
                          <a:pt x="463" y="627"/>
                          <a:pt x="476" y="622"/>
                          <a:pt x="489" y="617"/>
                        </a:cubicBezTo>
                        <a:cubicBezTo>
                          <a:pt x="562" y="680"/>
                          <a:pt x="562" y="680"/>
                          <a:pt x="562" y="680"/>
                        </a:cubicBezTo>
                        <a:cubicBezTo>
                          <a:pt x="570" y="687"/>
                          <a:pt x="583" y="687"/>
                          <a:pt x="592" y="680"/>
                        </a:cubicBezTo>
                        <a:cubicBezTo>
                          <a:pt x="644" y="636"/>
                          <a:pt x="644" y="636"/>
                          <a:pt x="644" y="636"/>
                        </a:cubicBezTo>
                        <a:cubicBezTo>
                          <a:pt x="653" y="629"/>
                          <a:pt x="655" y="616"/>
                          <a:pt x="649" y="606"/>
                        </a:cubicBezTo>
                        <a:cubicBezTo>
                          <a:pt x="600" y="522"/>
                          <a:pt x="600" y="522"/>
                          <a:pt x="600" y="522"/>
                        </a:cubicBezTo>
                        <a:cubicBezTo>
                          <a:pt x="608" y="511"/>
                          <a:pt x="615" y="499"/>
                          <a:pt x="621" y="486"/>
                        </a:cubicBezTo>
                        <a:cubicBezTo>
                          <a:pt x="721" y="486"/>
                          <a:pt x="721" y="486"/>
                          <a:pt x="721" y="486"/>
                        </a:cubicBezTo>
                        <a:cubicBezTo>
                          <a:pt x="732" y="486"/>
                          <a:pt x="742" y="478"/>
                          <a:pt x="744" y="466"/>
                        </a:cubicBezTo>
                        <a:close/>
                        <a:moveTo>
                          <a:pt x="528" y="373"/>
                        </a:moveTo>
                        <a:cubicBezTo>
                          <a:pt x="528" y="455"/>
                          <a:pt x="461" y="522"/>
                          <a:pt x="378" y="522"/>
                        </a:cubicBezTo>
                        <a:cubicBezTo>
                          <a:pt x="296" y="522"/>
                          <a:pt x="229" y="455"/>
                          <a:pt x="229" y="373"/>
                        </a:cubicBezTo>
                        <a:cubicBezTo>
                          <a:pt x="229" y="290"/>
                          <a:pt x="296" y="223"/>
                          <a:pt x="378" y="223"/>
                        </a:cubicBezTo>
                        <a:cubicBezTo>
                          <a:pt x="461" y="223"/>
                          <a:pt x="528" y="290"/>
                          <a:pt x="528" y="37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557028" y="7180975"/>
                    <a:ext cx="542925" cy="5413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1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6907991" y="7722312"/>
                    <a:ext cx="1458913" cy="1524000"/>
                  </a:xfrm>
                  <a:custGeom>
                    <a:avLst/>
                    <a:gdLst>
                      <a:gd name="T0" fmla="*/ 379 w 388"/>
                      <a:gd name="T1" fmla="*/ 137 h 405"/>
                      <a:gd name="T2" fmla="*/ 383 w 388"/>
                      <a:gd name="T3" fmla="*/ 118 h 405"/>
                      <a:gd name="T4" fmla="*/ 361 w 388"/>
                      <a:gd name="T5" fmla="*/ 81 h 405"/>
                      <a:gd name="T6" fmla="*/ 343 w 388"/>
                      <a:gd name="T7" fmla="*/ 74 h 405"/>
                      <a:gd name="T8" fmla="*/ 287 w 388"/>
                      <a:gd name="T9" fmla="*/ 94 h 405"/>
                      <a:gd name="T10" fmla="*/ 241 w 388"/>
                      <a:gd name="T11" fmla="*/ 68 h 405"/>
                      <a:gd name="T12" fmla="*/ 232 w 388"/>
                      <a:gd name="T13" fmla="*/ 12 h 405"/>
                      <a:gd name="T14" fmla="*/ 217 w 388"/>
                      <a:gd name="T15" fmla="*/ 0 h 405"/>
                      <a:gd name="T16" fmla="*/ 174 w 388"/>
                      <a:gd name="T17" fmla="*/ 0 h 405"/>
                      <a:gd name="T18" fmla="*/ 159 w 388"/>
                      <a:gd name="T19" fmla="*/ 12 h 405"/>
                      <a:gd name="T20" fmla="*/ 149 w 388"/>
                      <a:gd name="T21" fmla="*/ 68 h 405"/>
                      <a:gd name="T22" fmla="*/ 102 w 388"/>
                      <a:gd name="T23" fmla="*/ 95 h 405"/>
                      <a:gd name="T24" fmla="*/ 46 w 388"/>
                      <a:gd name="T25" fmla="*/ 74 h 405"/>
                      <a:gd name="T26" fmla="*/ 27 w 388"/>
                      <a:gd name="T27" fmla="*/ 81 h 405"/>
                      <a:gd name="T28" fmla="*/ 6 w 388"/>
                      <a:gd name="T29" fmla="*/ 118 h 405"/>
                      <a:gd name="T30" fmla="*/ 9 w 388"/>
                      <a:gd name="T31" fmla="*/ 137 h 405"/>
                      <a:gd name="T32" fmla="*/ 55 w 388"/>
                      <a:gd name="T33" fmla="*/ 175 h 405"/>
                      <a:gd name="T34" fmla="*/ 53 w 388"/>
                      <a:gd name="T35" fmla="*/ 202 h 405"/>
                      <a:gd name="T36" fmla="*/ 55 w 388"/>
                      <a:gd name="T37" fmla="*/ 227 h 405"/>
                      <a:gd name="T38" fmla="*/ 7 w 388"/>
                      <a:gd name="T39" fmla="*/ 266 h 405"/>
                      <a:gd name="T40" fmla="*/ 4 w 388"/>
                      <a:gd name="T41" fmla="*/ 285 h 405"/>
                      <a:gd name="T42" fmla="*/ 25 w 388"/>
                      <a:gd name="T43" fmla="*/ 322 h 405"/>
                      <a:gd name="T44" fmla="*/ 43 w 388"/>
                      <a:gd name="T45" fmla="*/ 329 h 405"/>
                      <a:gd name="T46" fmla="*/ 100 w 388"/>
                      <a:gd name="T47" fmla="*/ 308 h 405"/>
                      <a:gd name="T48" fmla="*/ 149 w 388"/>
                      <a:gd name="T49" fmla="*/ 337 h 405"/>
                      <a:gd name="T50" fmla="*/ 158 w 388"/>
                      <a:gd name="T51" fmla="*/ 392 h 405"/>
                      <a:gd name="T52" fmla="*/ 173 w 388"/>
                      <a:gd name="T53" fmla="*/ 405 h 405"/>
                      <a:gd name="T54" fmla="*/ 216 w 388"/>
                      <a:gd name="T55" fmla="*/ 405 h 405"/>
                      <a:gd name="T56" fmla="*/ 231 w 388"/>
                      <a:gd name="T57" fmla="*/ 392 h 405"/>
                      <a:gd name="T58" fmla="*/ 240 w 388"/>
                      <a:gd name="T59" fmla="*/ 337 h 405"/>
                      <a:gd name="T60" fmla="*/ 289 w 388"/>
                      <a:gd name="T61" fmla="*/ 309 h 405"/>
                      <a:gd name="T62" fmla="*/ 345 w 388"/>
                      <a:gd name="T63" fmla="*/ 329 h 405"/>
                      <a:gd name="T64" fmla="*/ 364 w 388"/>
                      <a:gd name="T65" fmla="*/ 322 h 405"/>
                      <a:gd name="T66" fmla="*/ 385 w 388"/>
                      <a:gd name="T67" fmla="*/ 285 h 405"/>
                      <a:gd name="T68" fmla="*/ 381 w 388"/>
                      <a:gd name="T69" fmla="*/ 266 h 405"/>
                      <a:gd name="T70" fmla="*/ 335 w 388"/>
                      <a:gd name="T71" fmla="*/ 228 h 405"/>
                      <a:gd name="T72" fmla="*/ 337 w 388"/>
                      <a:gd name="T73" fmla="*/ 202 h 405"/>
                      <a:gd name="T74" fmla="*/ 334 w 388"/>
                      <a:gd name="T75" fmla="*/ 174 h 405"/>
                      <a:gd name="T76" fmla="*/ 379 w 388"/>
                      <a:gd name="T77" fmla="*/ 137 h 405"/>
                      <a:gd name="T78" fmla="*/ 251 w 388"/>
                      <a:gd name="T79" fmla="*/ 202 h 405"/>
                      <a:gd name="T80" fmla="*/ 195 w 388"/>
                      <a:gd name="T81" fmla="*/ 259 h 405"/>
                      <a:gd name="T82" fmla="*/ 138 w 388"/>
                      <a:gd name="T83" fmla="*/ 202 h 405"/>
                      <a:gd name="T84" fmla="*/ 195 w 388"/>
                      <a:gd name="T85" fmla="*/ 145 h 405"/>
                      <a:gd name="T86" fmla="*/ 251 w 388"/>
                      <a:gd name="T87" fmla="*/ 202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88" h="405">
                        <a:moveTo>
                          <a:pt x="379" y="137"/>
                        </a:moveTo>
                        <a:cubicBezTo>
                          <a:pt x="385" y="133"/>
                          <a:pt x="386" y="124"/>
                          <a:pt x="383" y="118"/>
                        </a:cubicBezTo>
                        <a:cubicBezTo>
                          <a:pt x="361" y="81"/>
                          <a:pt x="361" y="81"/>
                          <a:pt x="361" y="81"/>
                        </a:cubicBezTo>
                        <a:cubicBezTo>
                          <a:pt x="357" y="74"/>
                          <a:pt x="350" y="72"/>
                          <a:pt x="343" y="74"/>
                        </a:cubicBezTo>
                        <a:cubicBezTo>
                          <a:pt x="287" y="94"/>
                          <a:pt x="287" y="94"/>
                          <a:pt x="287" y="94"/>
                        </a:cubicBezTo>
                        <a:cubicBezTo>
                          <a:pt x="274" y="83"/>
                          <a:pt x="258" y="74"/>
                          <a:pt x="241" y="68"/>
                        </a:cubicBezTo>
                        <a:cubicBezTo>
                          <a:pt x="232" y="12"/>
                          <a:pt x="232" y="12"/>
                          <a:pt x="232" y="12"/>
                        </a:cubicBezTo>
                        <a:cubicBezTo>
                          <a:pt x="231" y="5"/>
                          <a:pt x="224" y="0"/>
                          <a:pt x="217" y="0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166" y="0"/>
                          <a:pt x="160" y="5"/>
                          <a:pt x="159" y="12"/>
                        </a:cubicBezTo>
                        <a:cubicBezTo>
                          <a:pt x="149" y="68"/>
                          <a:pt x="149" y="68"/>
                          <a:pt x="149" y="68"/>
                        </a:cubicBezTo>
                        <a:cubicBezTo>
                          <a:pt x="132" y="74"/>
                          <a:pt x="116" y="83"/>
                          <a:pt x="102" y="95"/>
                        </a:cubicBezTo>
                        <a:cubicBezTo>
                          <a:pt x="46" y="74"/>
                          <a:pt x="46" y="74"/>
                          <a:pt x="46" y="74"/>
                        </a:cubicBezTo>
                        <a:cubicBezTo>
                          <a:pt x="39" y="72"/>
                          <a:pt x="31" y="74"/>
                          <a:pt x="27" y="81"/>
                        </a:cubicBezTo>
                        <a:cubicBezTo>
                          <a:pt x="6" y="118"/>
                          <a:pt x="6" y="118"/>
                          <a:pt x="6" y="118"/>
                        </a:cubicBezTo>
                        <a:cubicBezTo>
                          <a:pt x="2" y="124"/>
                          <a:pt x="3" y="133"/>
                          <a:pt x="9" y="137"/>
                        </a:cubicBezTo>
                        <a:cubicBezTo>
                          <a:pt x="55" y="175"/>
                          <a:pt x="55" y="175"/>
                          <a:pt x="55" y="175"/>
                        </a:cubicBezTo>
                        <a:cubicBezTo>
                          <a:pt x="54" y="184"/>
                          <a:pt x="53" y="193"/>
                          <a:pt x="53" y="202"/>
                        </a:cubicBezTo>
                        <a:cubicBezTo>
                          <a:pt x="53" y="211"/>
                          <a:pt x="53" y="219"/>
                          <a:pt x="55" y="227"/>
                        </a:cubicBezTo>
                        <a:cubicBezTo>
                          <a:pt x="7" y="266"/>
                          <a:pt x="7" y="266"/>
                          <a:pt x="7" y="266"/>
                        </a:cubicBezTo>
                        <a:cubicBezTo>
                          <a:pt x="2" y="270"/>
                          <a:pt x="0" y="278"/>
                          <a:pt x="4" y="285"/>
                        </a:cubicBezTo>
                        <a:cubicBezTo>
                          <a:pt x="25" y="322"/>
                          <a:pt x="25" y="322"/>
                          <a:pt x="25" y="322"/>
                        </a:cubicBezTo>
                        <a:cubicBezTo>
                          <a:pt x="28" y="329"/>
                          <a:pt x="36" y="332"/>
                          <a:pt x="43" y="329"/>
                        </a:cubicBezTo>
                        <a:cubicBezTo>
                          <a:pt x="100" y="308"/>
                          <a:pt x="100" y="308"/>
                          <a:pt x="100" y="308"/>
                        </a:cubicBezTo>
                        <a:cubicBezTo>
                          <a:pt x="114" y="321"/>
                          <a:pt x="131" y="330"/>
                          <a:pt x="149" y="337"/>
                        </a:cubicBezTo>
                        <a:cubicBezTo>
                          <a:pt x="158" y="392"/>
                          <a:pt x="158" y="392"/>
                          <a:pt x="158" y="392"/>
                        </a:cubicBezTo>
                        <a:cubicBezTo>
                          <a:pt x="159" y="399"/>
                          <a:pt x="165" y="405"/>
                          <a:pt x="173" y="405"/>
                        </a:cubicBezTo>
                        <a:cubicBezTo>
                          <a:pt x="216" y="405"/>
                          <a:pt x="216" y="405"/>
                          <a:pt x="216" y="405"/>
                        </a:cubicBezTo>
                        <a:cubicBezTo>
                          <a:pt x="223" y="405"/>
                          <a:pt x="229" y="399"/>
                          <a:pt x="231" y="392"/>
                        </a:cubicBezTo>
                        <a:cubicBezTo>
                          <a:pt x="240" y="337"/>
                          <a:pt x="240" y="337"/>
                          <a:pt x="240" y="337"/>
                        </a:cubicBezTo>
                        <a:cubicBezTo>
                          <a:pt x="258" y="331"/>
                          <a:pt x="275" y="321"/>
                          <a:pt x="289" y="309"/>
                        </a:cubicBezTo>
                        <a:cubicBezTo>
                          <a:pt x="345" y="329"/>
                          <a:pt x="345" y="329"/>
                          <a:pt x="345" y="329"/>
                        </a:cubicBezTo>
                        <a:cubicBezTo>
                          <a:pt x="352" y="332"/>
                          <a:pt x="360" y="329"/>
                          <a:pt x="364" y="322"/>
                        </a:cubicBezTo>
                        <a:cubicBezTo>
                          <a:pt x="385" y="285"/>
                          <a:pt x="385" y="285"/>
                          <a:pt x="385" y="285"/>
                        </a:cubicBezTo>
                        <a:cubicBezTo>
                          <a:pt x="388" y="278"/>
                          <a:pt x="387" y="270"/>
                          <a:pt x="381" y="266"/>
                        </a:cubicBezTo>
                        <a:cubicBezTo>
                          <a:pt x="335" y="228"/>
                          <a:pt x="335" y="228"/>
                          <a:pt x="335" y="228"/>
                        </a:cubicBezTo>
                        <a:cubicBezTo>
                          <a:pt x="336" y="220"/>
                          <a:pt x="337" y="211"/>
                          <a:pt x="337" y="202"/>
                        </a:cubicBezTo>
                        <a:cubicBezTo>
                          <a:pt x="337" y="193"/>
                          <a:pt x="336" y="183"/>
                          <a:pt x="334" y="174"/>
                        </a:cubicBezTo>
                        <a:lnTo>
                          <a:pt x="379" y="137"/>
                        </a:lnTo>
                        <a:close/>
                        <a:moveTo>
                          <a:pt x="251" y="202"/>
                        </a:moveTo>
                        <a:cubicBezTo>
                          <a:pt x="251" y="233"/>
                          <a:pt x="226" y="259"/>
                          <a:pt x="195" y="259"/>
                        </a:cubicBezTo>
                        <a:cubicBezTo>
                          <a:pt x="163" y="259"/>
                          <a:pt x="138" y="233"/>
                          <a:pt x="138" y="202"/>
                        </a:cubicBezTo>
                        <a:cubicBezTo>
                          <a:pt x="138" y="171"/>
                          <a:pt x="163" y="145"/>
                          <a:pt x="195" y="145"/>
                        </a:cubicBezTo>
                        <a:cubicBezTo>
                          <a:pt x="226" y="145"/>
                          <a:pt x="251" y="171"/>
                          <a:pt x="251" y="2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36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93" name="Rectangle 292"/>
            <p:cNvSpPr/>
            <p:nvPr/>
          </p:nvSpPr>
          <p:spPr bwMode="auto">
            <a:xfrm>
              <a:off x="9428529" y="5165203"/>
              <a:ext cx="777240" cy="124673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6364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638" y="1209973"/>
            <a:ext cx="11810999" cy="2095958"/>
          </a:xfrm>
        </p:spPr>
        <p:txBody>
          <a:bodyPr/>
          <a:lstStyle/>
          <a:p>
            <a:r>
              <a:rPr lang="fr-FR" dirty="0"/>
              <a:t>DEMO</a:t>
            </a:r>
            <a:br>
              <a:rPr lang="fr-FR" dirty="0"/>
            </a:br>
            <a:r>
              <a:rPr lang="fr-FR" sz="6600" dirty="0"/>
              <a:t>Docker sur Windows Server 2016</a:t>
            </a:r>
            <a:endParaRPr lang="fr-FR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white">
          <a:xfrm>
            <a:off x="122237" y="3497262"/>
            <a:ext cx="9144000" cy="2743200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Julien Chable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Expert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 technique – Microsoft MVP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@</a:t>
            </a:r>
            <a:r>
              <a:rPr lang="en-US" sz="2800" i="1" dirty="0" err="1"/>
              <a:t>Jchable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800" i="1" dirty="0"/>
              <a:t> </a:t>
            </a:r>
            <a:r>
              <a:rPr lang="en-US" sz="2800" i="1" dirty="0">
                <a:hlinkClick r:id="rId2"/>
              </a:rPr>
              <a:t>julien.chable@ncit.nc</a:t>
            </a:r>
            <a:endParaRPr lang="en-US" sz="2800" i="1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Blog technique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http://julien.chable.net/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1" name="Picture 2" descr="http://www.wordarticles.com/images/MVP_FullColor_ForSc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7" y="3610488"/>
            <a:ext cx="805287" cy="1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839788"/>
          </a:xfrm>
        </p:spPr>
        <p:txBody>
          <a:bodyPr/>
          <a:lstStyle/>
          <a:p>
            <a:r>
              <a:rPr lang="fr-FR" dirty="0"/>
              <a:t>Architecture démo Windows Server 2016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7596873" y="5152001"/>
            <a:ext cx="1744602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7596872" y="5690470"/>
            <a:ext cx="1744603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</a:t>
            </a: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7596872" y="6228937"/>
            <a:ext cx="4567331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8" name="Rectangle 137"/>
          <p:cNvSpPr/>
          <p:nvPr/>
        </p:nvSpPr>
        <p:spPr bwMode="auto">
          <a:xfrm>
            <a:off x="7093087" y="5152001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9" name="Group 406"/>
          <p:cNvGrpSpPr/>
          <p:nvPr/>
        </p:nvGrpSpPr>
        <p:grpSpPr>
          <a:xfrm>
            <a:off x="7223697" y="5269333"/>
            <a:ext cx="236804" cy="262982"/>
            <a:chOff x="7434263" y="-2105025"/>
            <a:chExt cx="947737" cy="1052512"/>
          </a:xfrm>
          <a:solidFill>
            <a:schemeClr val="tx2"/>
          </a:solidFill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7434263" y="-1779588"/>
              <a:ext cx="423862" cy="727075"/>
            </a:xfrm>
            <a:custGeom>
              <a:avLst/>
              <a:gdLst>
                <a:gd name="T0" fmla="*/ 267 w 267"/>
                <a:gd name="T1" fmla="*/ 153 h 458"/>
                <a:gd name="T2" fmla="*/ 267 w 267"/>
                <a:gd name="T3" fmla="*/ 458 h 458"/>
                <a:gd name="T4" fmla="*/ 0 w 267"/>
                <a:gd name="T5" fmla="*/ 305 h 458"/>
                <a:gd name="T6" fmla="*/ 2 w 267"/>
                <a:gd name="T7" fmla="*/ 0 h 458"/>
                <a:gd name="T8" fmla="*/ 267 w 267"/>
                <a:gd name="T9" fmla="*/ 15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58">
                  <a:moveTo>
                    <a:pt x="267" y="153"/>
                  </a:moveTo>
                  <a:lnTo>
                    <a:pt x="267" y="458"/>
                  </a:lnTo>
                  <a:lnTo>
                    <a:pt x="0" y="305"/>
                  </a:lnTo>
                  <a:lnTo>
                    <a:pt x="2" y="0"/>
                  </a:lnTo>
                  <a:lnTo>
                    <a:pt x="267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7961313" y="-1779588"/>
              <a:ext cx="420687" cy="727075"/>
            </a:xfrm>
            <a:custGeom>
              <a:avLst/>
              <a:gdLst>
                <a:gd name="T0" fmla="*/ 0 w 265"/>
                <a:gd name="T1" fmla="*/ 153 h 458"/>
                <a:gd name="T2" fmla="*/ 0 w 265"/>
                <a:gd name="T3" fmla="*/ 458 h 458"/>
                <a:gd name="T4" fmla="*/ 265 w 265"/>
                <a:gd name="T5" fmla="*/ 305 h 458"/>
                <a:gd name="T6" fmla="*/ 265 w 265"/>
                <a:gd name="T7" fmla="*/ 0 h 458"/>
                <a:gd name="T8" fmla="*/ 0 w 265"/>
                <a:gd name="T9" fmla="*/ 15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458">
                  <a:moveTo>
                    <a:pt x="0" y="153"/>
                  </a:moveTo>
                  <a:lnTo>
                    <a:pt x="0" y="458"/>
                  </a:lnTo>
                  <a:lnTo>
                    <a:pt x="265" y="305"/>
                  </a:lnTo>
                  <a:lnTo>
                    <a:pt x="265" y="0"/>
                  </a:lnTo>
                  <a:lnTo>
                    <a:pt x="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"/>
            <p:cNvSpPr>
              <a:spLocks/>
            </p:cNvSpPr>
            <p:nvPr/>
          </p:nvSpPr>
          <p:spPr bwMode="auto">
            <a:xfrm>
              <a:off x="7489825" y="-2105025"/>
              <a:ext cx="838200" cy="476250"/>
            </a:xfrm>
            <a:custGeom>
              <a:avLst/>
              <a:gdLst>
                <a:gd name="T0" fmla="*/ 266 w 528"/>
                <a:gd name="T1" fmla="*/ 300 h 300"/>
                <a:gd name="T2" fmla="*/ 0 w 528"/>
                <a:gd name="T3" fmla="*/ 148 h 300"/>
                <a:gd name="T4" fmla="*/ 263 w 528"/>
                <a:gd name="T5" fmla="*/ 0 h 300"/>
                <a:gd name="T6" fmla="*/ 528 w 528"/>
                <a:gd name="T7" fmla="*/ 148 h 300"/>
                <a:gd name="T8" fmla="*/ 266 w 52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300">
                  <a:moveTo>
                    <a:pt x="266" y="300"/>
                  </a:moveTo>
                  <a:lnTo>
                    <a:pt x="0" y="148"/>
                  </a:lnTo>
                  <a:lnTo>
                    <a:pt x="263" y="0"/>
                  </a:lnTo>
                  <a:lnTo>
                    <a:pt x="528" y="148"/>
                  </a:lnTo>
                  <a:lnTo>
                    <a:pt x="266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Rectangle 142"/>
          <p:cNvSpPr/>
          <p:nvPr/>
        </p:nvSpPr>
        <p:spPr bwMode="auto">
          <a:xfrm>
            <a:off x="7093087" y="5690470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4" name="Group 411"/>
          <p:cNvGrpSpPr/>
          <p:nvPr/>
        </p:nvGrpSpPr>
        <p:grpSpPr>
          <a:xfrm>
            <a:off x="7203280" y="5848293"/>
            <a:ext cx="278036" cy="219069"/>
            <a:chOff x="4962525" y="2536825"/>
            <a:chExt cx="2260600" cy="1781175"/>
          </a:xfrm>
          <a:solidFill>
            <a:schemeClr val="tx2"/>
          </a:solidFill>
        </p:grpSpPr>
        <p:sp>
          <p:nvSpPr>
            <p:cNvPr id="145" name="Freeform 11"/>
            <p:cNvSpPr>
              <a:spLocks noEditPoints="1"/>
            </p:cNvSpPr>
            <p:nvPr/>
          </p:nvSpPr>
          <p:spPr bwMode="auto">
            <a:xfrm>
              <a:off x="4962525" y="2536825"/>
              <a:ext cx="2260600" cy="1781175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auto">
            <a:xfrm>
              <a:off x="5918200" y="2868613"/>
              <a:ext cx="396875" cy="766763"/>
            </a:xfrm>
            <a:custGeom>
              <a:avLst/>
              <a:gdLst>
                <a:gd name="T0" fmla="*/ 0 w 250"/>
                <a:gd name="T1" fmla="*/ 0 h 483"/>
                <a:gd name="T2" fmla="*/ 250 w 250"/>
                <a:gd name="T3" fmla="*/ 269 h 483"/>
                <a:gd name="T4" fmla="*/ 152 w 250"/>
                <a:gd name="T5" fmla="*/ 295 h 483"/>
                <a:gd name="T6" fmla="*/ 221 w 250"/>
                <a:gd name="T7" fmla="*/ 459 h 483"/>
                <a:gd name="T8" fmla="*/ 162 w 250"/>
                <a:gd name="T9" fmla="*/ 483 h 483"/>
                <a:gd name="T10" fmla="*/ 93 w 250"/>
                <a:gd name="T11" fmla="*/ 316 h 483"/>
                <a:gd name="T12" fmla="*/ 0 w 250"/>
                <a:gd name="T13" fmla="*/ 373 h 483"/>
                <a:gd name="T14" fmla="*/ 0 w 250"/>
                <a:gd name="T15" fmla="*/ 0 h 483"/>
                <a:gd name="T16" fmla="*/ 0 w 250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83">
                  <a:moveTo>
                    <a:pt x="0" y="0"/>
                  </a:moveTo>
                  <a:lnTo>
                    <a:pt x="250" y="269"/>
                  </a:lnTo>
                  <a:lnTo>
                    <a:pt x="152" y="295"/>
                  </a:lnTo>
                  <a:lnTo>
                    <a:pt x="221" y="459"/>
                  </a:lnTo>
                  <a:lnTo>
                    <a:pt x="162" y="483"/>
                  </a:lnTo>
                  <a:lnTo>
                    <a:pt x="93" y="316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7" name="Rectangle 146"/>
          <p:cNvSpPr/>
          <p:nvPr/>
        </p:nvSpPr>
        <p:spPr bwMode="auto">
          <a:xfrm>
            <a:off x="7093087" y="6228937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8" name="Group 415"/>
          <p:cNvGrpSpPr/>
          <p:nvPr/>
        </p:nvGrpSpPr>
        <p:grpSpPr>
          <a:xfrm>
            <a:off x="7242609" y="6359295"/>
            <a:ext cx="182844" cy="236930"/>
            <a:chOff x="5260975" y="2352675"/>
            <a:chExt cx="1663700" cy="2155825"/>
          </a:xfrm>
          <a:solidFill>
            <a:schemeClr val="tx2"/>
          </a:solidFill>
        </p:grpSpPr>
        <p:sp>
          <p:nvSpPr>
            <p:cNvPr id="149" name="Freeform 16"/>
            <p:cNvSpPr>
              <a:spLocks noEditPoints="1"/>
            </p:cNvSpPr>
            <p:nvPr/>
          </p:nvSpPr>
          <p:spPr bwMode="auto">
            <a:xfrm>
              <a:off x="5260975" y="2352675"/>
              <a:ext cx="1663700" cy="2155825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17"/>
            <p:cNvSpPr>
              <a:spLocks noChangeArrowheads="1"/>
            </p:cNvSpPr>
            <p:nvPr/>
          </p:nvSpPr>
          <p:spPr bwMode="auto">
            <a:xfrm>
              <a:off x="6546850" y="2643188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Oval 18"/>
            <p:cNvSpPr>
              <a:spLocks noChangeArrowheads="1"/>
            </p:cNvSpPr>
            <p:nvPr/>
          </p:nvSpPr>
          <p:spPr bwMode="auto">
            <a:xfrm>
              <a:off x="6546850" y="3049588"/>
              <a:ext cx="128588" cy="1254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val 19"/>
            <p:cNvSpPr>
              <a:spLocks noChangeArrowheads="1"/>
            </p:cNvSpPr>
            <p:nvPr/>
          </p:nvSpPr>
          <p:spPr bwMode="auto">
            <a:xfrm>
              <a:off x="6546850" y="34575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val 20"/>
            <p:cNvSpPr>
              <a:spLocks noChangeArrowheads="1"/>
            </p:cNvSpPr>
            <p:nvPr/>
          </p:nvSpPr>
          <p:spPr bwMode="auto">
            <a:xfrm>
              <a:off x="6546850" y="38639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Rectangle 154"/>
          <p:cNvSpPr/>
          <p:nvPr/>
        </p:nvSpPr>
        <p:spPr bwMode="auto">
          <a:xfrm>
            <a:off x="9421003" y="2937284"/>
            <a:ext cx="2743200" cy="2685591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TextBox 430"/>
          <p:cNvSpPr txBox="1"/>
          <p:nvPr/>
        </p:nvSpPr>
        <p:spPr>
          <a:xfrm>
            <a:off x="9421003" y="2554812"/>
            <a:ext cx="2743200" cy="3787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623" tIns="46623" rIns="46623" bIns="46623" rtlCol="0" anchor="ctr">
            <a:noAutofit/>
          </a:bodyPr>
          <a:lstStyle/>
          <a:p>
            <a:pPr marL="0" marR="0" lvl="0" indent="0" algn="ctr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VM</a:t>
            </a:r>
          </a:p>
        </p:txBody>
      </p:sp>
      <p:sp>
        <p:nvSpPr>
          <p:cNvPr id="282" name="Rectangle 281"/>
          <p:cNvSpPr/>
          <p:nvPr/>
        </p:nvSpPr>
        <p:spPr bwMode="auto">
          <a:xfrm>
            <a:off x="9932974" y="5690470"/>
            <a:ext cx="2231229" cy="497645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Hyper-V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3" name="Group 16"/>
          <p:cNvGrpSpPr/>
          <p:nvPr/>
        </p:nvGrpSpPr>
        <p:grpSpPr>
          <a:xfrm>
            <a:off x="9421003" y="5690470"/>
            <a:ext cx="523453" cy="497645"/>
            <a:chOff x="8598897" y="6443056"/>
            <a:chExt cx="365760" cy="365760"/>
          </a:xfrm>
        </p:grpSpPr>
        <p:sp>
          <p:nvSpPr>
            <p:cNvPr id="284" name="Rectangle 283"/>
            <p:cNvSpPr/>
            <p:nvPr/>
          </p:nvSpPr>
          <p:spPr bwMode="auto">
            <a:xfrm>
              <a:off x="8598897" y="6443056"/>
              <a:ext cx="365760" cy="365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5" name="Group 240"/>
            <p:cNvGrpSpPr/>
            <p:nvPr/>
          </p:nvGrpSpPr>
          <p:grpSpPr>
            <a:xfrm>
              <a:off x="8703931" y="6525062"/>
              <a:ext cx="155693" cy="201748"/>
              <a:chOff x="5260975" y="2352675"/>
              <a:chExt cx="1663700" cy="2155825"/>
            </a:xfrm>
            <a:solidFill>
              <a:schemeClr val="tx2"/>
            </a:solidFill>
          </p:grpSpPr>
          <p:sp>
            <p:nvSpPr>
              <p:cNvPr id="286" name="Freeform 16"/>
              <p:cNvSpPr>
                <a:spLocks noEditPoints="1"/>
              </p:cNvSpPr>
              <p:nvPr/>
            </p:nvSpPr>
            <p:spPr bwMode="auto">
              <a:xfrm>
                <a:off x="5260975" y="2352675"/>
                <a:ext cx="1663700" cy="2155825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Oval 17"/>
              <p:cNvSpPr>
                <a:spLocks noChangeArrowheads="1"/>
              </p:cNvSpPr>
              <p:nvPr/>
            </p:nvSpPr>
            <p:spPr bwMode="auto">
              <a:xfrm>
                <a:off x="6546850" y="2643188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Oval 18"/>
              <p:cNvSpPr>
                <a:spLocks noChangeArrowheads="1"/>
              </p:cNvSpPr>
              <p:nvPr/>
            </p:nvSpPr>
            <p:spPr bwMode="auto">
              <a:xfrm>
                <a:off x="6546850" y="3049588"/>
                <a:ext cx="128588" cy="125413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Oval 19"/>
              <p:cNvSpPr>
                <a:spLocks noChangeArrowheads="1"/>
              </p:cNvSpPr>
              <p:nvPr/>
            </p:nvSpPr>
            <p:spPr bwMode="auto">
              <a:xfrm>
                <a:off x="6546850" y="3457575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Oval 20"/>
              <p:cNvSpPr>
                <a:spLocks noChangeArrowheads="1"/>
              </p:cNvSpPr>
              <p:nvPr/>
            </p:nvSpPr>
            <p:spPr bwMode="auto">
              <a:xfrm>
                <a:off x="6546850" y="3863975"/>
                <a:ext cx="128588" cy="123825"/>
              </a:xfrm>
              <a:prstGeom prst="ellips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2" name="Group 22"/>
          <p:cNvGrpSpPr/>
          <p:nvPr/>
        </p:nvGrpSpPr>
        <p:grpSpPr>
          <a:xfrm>
            <a:off x="9556571" y="3482770"/>
            <a:ext cx="2472063" cy="1643614"/>
            <a:chOff x="8630018" y="5165203"/>
            <a:chExt cx="2472063" cy="1643614"/>
          </a:xfrm>
        </p:grpSpPr>
        <p:grpSp>
          <p:nvGrpSpPr>
            <p:cNvPr id="83" name="Group 17"/>
            <p:cNvGrpSpPr/>
            <p:nvPr/>
          </p:nvGrpSpPr>
          <p:grpSpPr>
            <a:xfrm>
              <a:off x="8630413" y="6443056"/>
              <a:ext cx="2468878" cy="365761"/>
              <a:chOff x="8598897" y="6443056"/>
              <a:chExt cx="2468878" cy="365761"/>
            </a:xfrm>
          </p:grpSpPr>
          <p:sp>
            <p:nvSpPr>
              <p:cNvPr id="129" name="Rectangle 128"/>
              <p:cNvSpPr/>
              <p:nvPr/>
            </p:nvSpPr>
            <p:spPr bwMode="auto">
              <a:xfrm>
                <a:off x="8964655" y="6443057"/>
                <a:ext cx="2103120" cy="365760"/>
              </a:xfrm>
              <a:prstGeom prst="rec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50846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Hyper-V</a:t>
                </a:r>
                <a:endParaRPr kumimoji="0" lang="en-US" sz="1632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0" name="Group 16"/>
              <p:cNvGrpSpPr/>
              <p:nvPr/>
            </p:nvGrpSpPr>
            <p:grpSpPr>
              <a:xfrm>
                <a:off x="8598897" y="6443056"/>
                <a:ext cx="365760" cy="365760"/>
                <a:chOff x="8598897" y="6443056"/>
                <a:chExt cx="365760" cy="365760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8598897" y="6443056"/>
                  <a:ext cx="365760" cy="3657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0846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32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2" name="Group 240"/>
                <p:cNvGrpSpPr/>
                <p:nvPr/>
              </p:nvGrpSpPr>
              <p:grpSpPr>
                <a:xfrm>
                  <a:off x="8703931" y="6525062"/>
                  <a:ext cx="155693" cy="201748"/>
                  <a:chOff x="5260975" y="2352675"/>
                  <a:chExt cx="1663700" cy="2155825"/>
                </a:xfrm>
                <a:solidFill>
                  <a:schemeClr val="tx2"/>
                </a:solidFill>
              </p:grpSpPr>
              <p:sp>
                <p:nvSpPr>
                  <p:cNvPr id="133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5260975" y="2352675"/>
                    <a:ext cx="1663700" cy="2155825"/>
                  </a:xfrm>
                  <a:custGeom>
                    <a:avLst/>
                    <a:gdLst>
                      <a:gd name="T0" fmla="*/ 0 w 441"/>
                      <a:gd name="T1" fmla="*/ 0 h 572"/>
                      <a:gd name="T2" fmla="*/ 0 w 441"/>
                      <a:gd name="T3" fmla="*/ 572 h 572"/>
                      <a:gd name="T4" fmla="*/ 441 w 441"/>
                      <a:gd name="T5" fmla="*/ 572 h 572"/>
                      <a:gd name="T6" fmla="*/ 441 w 441"/>
                      <a:gd name="T7" fmla="*/ 0 h 572"/>
                      <a:gd name="T8" fmla="*/ 0 w 441"/>
                      <a:gd name="T9" fmla="*/ 0 h 572"/>
                      <a:gd name="T10" fmla="*/ 394 w 441"/>
                      <a:gd name="T11" fmla="*/ 421 h 572"/>
                      <a:gd name="T12" fmla="*/ 364 w 441"/>
                      <a:gd name="T13" fmla="*/ 448 h 572"/>
                      <a:gd name="T14" fmla="*/ 77 w 441"/>
                      <a:gd name="T15" fmla="*/ 448 h 572"/>
                      <a:gd name="T16" fmla="*/ 47 w 441"/>
                      <a:gd name="T17" fmla="*/ 421 h 572"/>
                      <a:gd name="T18" fmla="*/ 47 w 441"/>
                      <a:gd name="T19" fmla="*/ 415 h 572"/>
                      <a:gd name="T20" fmla="*/ 77 w 441"/>
                      <a:gd name="T21" fmla="*/ 387 h 572"/>
                      <a:gd name="T22" fmla="*/ 232 w 441"/>
                      <a:gd name="T23" fmla="*/ 387 h 572"/>
                      <a:gd name="T24" fmla="*/ 364 w 441"/>
                      <a:gd name="T25" fmla="*/ 387 h 572"/>
                      <a:gd name="T26" fmla="*/ 394 w 441"/>
                      <a:gd name="T27" fmla="*/ 415 h 572"/>
                      <a:gd name="T28" fmla="*/ 394 w 441"/>
                      <a:gd name="T29" fmla="*/ 421 h 572"/>
                      <a:gd name="T30" fmla="*/ 394 w 441"/>
                      <a:gd name="T31" fmla="*/ 313 h 572"/>
                      <a:gd name="T32" fmla="*/ 364 w 441"/>
                      <a:gd name="T33" fmla="*/ 340 h 572"/>
                      <a:gd name="T34" fmla="*/ 77 w 441"/>
                      <a:gd name="T35" fmla="*/ 340 h 572"/>
                      <a:gd name="T36" fmla="*/ 47 w 441"/>
                      <a:gd name="T37" fmla="*/ 313 h 572"/>
                      <a:gd name="T38" fmla="*/ 47 w 441"/>
                      <a:gd name="T39" fmla="*/ 307 h 572"/>
                      <a:gd name="T40" fmla="*/ 77 w 441"/>
                      <a:gd name="T41" fmla="*/ 280 h 572"/>
                      <a:gd name="T42" fmla="*/ 232 w 441"/>
                      <a:gd name="T43" fmla="*/ 280 h 572"/>
                      <a:gd name="T44" fmla="*/ 364 w 441"/>
                      <a:gd name="T45" fmla="*/ 280 h 572"/>
                      <a:gd name="T46" fmla="*/ 394 w 441"/>
                      <a:gd name="T47" fmla="*/ 307 h 572"/>
                      <a:gd name="T48" fmla="*/ 394 w 441"/>
                      <a:gd name="T49" fmla="*/ 313 h 572"/>
                      <a:gd name="T50" fmla="*/ 394 w 441"/>
                      <a:gd name="T51" fmla="*/ 205 h 572"/>
                      <a:gd name="T52" fmla="*/ 364 w 441"/>
                      <a:gd name="T53" fmla="*/ 233 h 572"/>
                      <a:gd name="T54" fmla="*/ 77 w 441"/>
                      <a:gd name="T55" fmla="*/ 233 h 572"/>
                      <a:gd name="T56" fmla="*/ 47 w 441"/>
                      <a:gd name="T57" fmla="*/ 205 h 572"/>
                      <a:gd name="T58" fmla="*/ 47 w 441"/>
                      <a:gd name="T59" fmla="*/ 199 h 572"/>
                      <a:gd name="T60" fmla="*/ 77 w 441"/>
                      <a:gd name="T61" fmla="*/ 172 h 572"/>
                      <a:gd name="T62" fmla="*/ 232 w 441"/>
                      <a:gd name="T63" fmla="*/ 172 h 572"/>
                      <a:gd name="T64" fmla="*/ 364 w 441"/>
                      <a:gd name="T65" fmla="*/ 172 h 572"/>
                      <a:gd name="T66" fmla="*/ 394 w 441"/>
                      <a:gd name="T67" fmla="*/ 199 h 572"/>
                      <a:gd name="T68" fmla="*/ 394 w 441"/>
                      <a:gd name="T69" fmla="*/ 205 h 572"/>
                      <a:gd name="T70" fmla="*/ 394 w 441"/>
                      <a:gd name="T71" fmla="*/ 97 h 572"/>
                      <a:gd name="T72" fmla="*/ 364 w 441"/>
                      <a:gd name="T73" fmla="*/ 125 h 572"/>
                      <a:gd name="T74" fmla="*/ 77 w 441"/>
                      <a:gd name="T75" fmla="*/ 125 h 572"/>
                      <a:gd name="T76" fmla="*/ 47 w 441"/>
                      <a:gd name="T77" fmla="*/ 97 h 572"/>
                      <a:gd name="T78" fmla="*/ 47 w 441"/>
                      <a:gd name="T79" fmla="*/ 92 h 572"/>
                      <a:gd name="T80" fmla="*/ 77 w 441"/>
                      <a:gd name="T81" fmla="*/ 64 h 572"/>
                      <a:gd name="T82" fmla="*/ 232 w 441"/>
                      <a:gd name="T83" fmla="*/ 64 h 572"/>
                      <a:gd name="T84" fmla="*/ 364 w 441"/>
                      <a:gd name="T85" fmla="*/ 64 h 572"/>
                      <a:gd name="T86" fmla="*/ 394 w 441"/>
                      <a:gd name="T87" fmla="*/ 92 h 572"/>
                      <a:gd name="T88" fmla="*/ 394 w 441"/>
                      <a:gd name="T89" fmla="*/ 97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441" h="572">
                        <a:moveTo>
                          <a:pt x="0" y="0"/>
                        </a:moveTo>
                        <a:cubicBezTo>
                          <a:pt x="0" y="572"/>
                          <a:pt x="0" y="572"/>
                          <a:pt x="0" y="572"/>
                        </a:cubicBezTo>
                        <a:cubicBezTo>
                          <a:pt x="441" y="572"/>
                          <a:pt x="441" y="572"/>
                          <a:pt x="441" y="572"/>
                        </a:cubicBezTo>
                        <a:cubicBezTo>
                          <a:pt x="441" y="0"/>
                          <a:pt x="441" y="0"/>
                          <a:pt x="441" y="0"/>
                        </a:cubicBezTo>
                        <a:lnTo>
                          <a:pt x="0" y="0"/>
                        </a:lnTo>
                        <a:close/>
                        <a:moveTo>
                          <a:pt x="394" y="421"/>
                        </a:moveTo>
                        <a:cubicBezTo>
                          <a:pt x="394" y="448"/>
                          <a:pt x="364" y="448"/>
                          <a:pt x="364" y="448"/>
                        </a:cubicBezTo>
                        <a:cubicBezTo>
                          <a:pt x="77" y="448"/>
                          <a:pt x="77" y="448"/>
                          <a:pt x="77" y="448"/>
                        </a:cubicBezTo>
                        <a:cubicBezTo>
                          <a:pt x="47" y="448"/>
                          <a:pt x="47" y="421"/>
                          <a:pt x="47" y="421"/>
                        </a:cubicBezTo>
                        <a:cubicBezTo>
                          <a:pt x="47" y="415"/>
                          <a:pt x="47" y="415"/>
                          <a:pt x="47" y="415"/>
                        </a:cubicBezTo>
                        <a:cubicBezTo>
                          <a:pt x="47" y="387"/>
                          <a:pt x="77" y="387"/>
                          <a:pt x="77" y="387"/>
                        </a:cubicBezTo>
                        <a:cubicBezTo>
                          <a:pt x="232" y="387"/>
                          <a:pt x="232" y="387"/>
                          <a:pt x="232" y="387"/>
                        </a:cubicBezTo>
                        <a:cubicBezTo>
                          <a:pt x="364" y="387"/>
                          <a:pt x="364" y="387"/>
                          <a:pt x="364" y="387"/>
                        </a:cubicBezTo>
                        <a:cubicBezTo>
                          <a:pt x="394" y="387"/>
                          <a:pt x="394" y="415"/>
                          <a:pt x="394" y="415"/>
                        </a:cubicBezTo>
                        <a:lnTo>
                          <a:pt x="394" y="421"/>
                        </a:lnTo>
                        <a:close/>
                        <a:moveTo>
                          <a:pt x="394" y="313"/>
                        </a:moveTo>
                        <a:cubicBezTo>
                          <a:pt x="394" y="340"/>
                          <a:pt x="364" y="340"/>
                          <a:pt x="364" y="340"/>
                        </a:cubicBezTo>
                        <a:cubicBezTo>
                          <a:pt x="77" y="340"/>
                          <a:pt x="77" y="340"/>
                          <a:pt x="77" y="340"/>
                        </a:cubicBezTo>
                        <a:cubicBezTo>
                          <a:pt x="47" y="340"/>
                          <a:pt x="47" y="313"/>
                          <a:pt x="47" y="313"/>
                        </a:cubicBezTo>
                        <a:cubicBezTo>
                          <a:pt x="47" y="307"/>
                          <a:pt x="47" y="307"/>
                          <a:pt x="47" y="307"/>
                        </a:cubicBezTo>
                        <a:cubicBezTo>
                          <a:pt x="47" y="280"/>
                          <a:pt x="77" y="280"/>
                          <a:pt x="77" y="280"/>
                        </a:cubicBezTo>
                        <a:cubicBezTo>
                          <a:pt x="232" y="280"/>
                          <a:pt x="232" y="280"/>
                          <a:pt x="232" y="280"/>
                        </a:cubicBezTo>
                        <a:cubicBezTo>
                          <a:pt x="364" y="280"/>
                          <a:pt x="364" y="280"/>
                          <a:pt x="364" y="280"/>
                        </a:cubicBezTo>
                        <a:cubicBezTo>
                          <a:pt x="394" y="280"/>
                          <a:pt x="394" y="307"/>
                          <a:pt x="394" y="307"/>
                        </a:cubicBezTo>
                        <a:lnTo>
                          <a:pt x="394" y="313"/>
                        </a:lnTo>
                        <a:close/>
                        <a:moveTo>
                          <a:pt x="394" y="205"/>
                        </a:moveTo>
                        <a:cubicBezTo>
                          <a:pt x="394" y="233"/>
                          <a:pt x="364" y="233"/>
                          <a:pt x="364" y="233"/>
                        </a:cubicBezTo>
                        <a:cubicBezTo>
                          <a:pt x="77" y="233"/>
                          <a:pt x="77" y="233"/>
                          <a:pt x="77" y="233"/>
                        </a:cubicBezTo>
                        <a:cubicBezTo>
                          <a:pt x="47" y="233"/>
                          <a:pt x="47" y="205"/>
                          <a:pt x="47" y="205"/>
                        </a:cubicBezTo>
                        <a:cubicBezTo>
                          <a:pt x="47" y="199"/>
                          <a:pt x="47" y="199"/>
                          <a:pt x="47" y="199"/>
                        </a:cubicBezTo>
                        <a:cubicBezTo>
                          <a:pt x="47" y="172"/>
                          <a:pt x="77" y="172"/>
                          <a:pt x="77" y="172"/>
                        </a:cubicBezTo>
                        <a:cubicBezTo>
                          <a:pt x="232" y="172"/>
                          <a:pt x="232" y="172"/>
                          <a:pt x="232" y="172"/>
                        </a:cubicBezTo>
                        <a:cubicBezTo>
                          <a:pt x="364" y="172"/>
                          <a:pt x="364" y="172"/>
                          <a:pt x="364" y="172"/>
                        </a:cubicBezTo>
                        <a:cubicBezTo>
                          <a:pt x="394" y="172"/>
                          <a:pt x="394" y="199"/>
                          <a:pt x="394" y="199"/>
                        </a:cubicBezTo>
                        <a:lnTo>
                          <a:pt x="394" y="205"/>
                        </a:lnTo>
                        <a:close/>
                        <a:moveTo>
                          <a:pt x="394" y="97"/>
                        </a:moveTo>
                        <a:cubicBezTo>
                          <a:pt x="394" y="125"/>
                          <a:pt x="364" y="125"/>
                          <a:pt x="364" y="125"/>
                        </a:cubicBezTo>
                        <a:cubicBezTo>
                          <a:pt x="77" y="125"/>
                          <a:pt x="77" y="125"/>
                          <a:pt x="77" y="125"/>
                        </a:cubicBezTo>
                        <a:cubicBezTo>
                          <a:pt x="47" y="125"/>
                          <a:pt x="47" y="97"/>
                          <a:pt x="47" y="97"/>
                        </a:cubicBezTo>
                        <a:cubicBezTo>
                          <a:pt x="47" y="92"/>
                          <a:pt x="47" y="92"/>
                          <a:pt x="47" y="92"/>
                        </a:cubicBezTo>
                        <a:cubicBezTo>
                          <a:pt x="47" y="64"/>
                          <a:pt x="77" y="64"/>
                          <a:pt x="77" y="64"/>
                        </a:cubicBezTo>
                        <a:cubicBezTo>
                          <a:pt x="232" y="64"/>
                          <a:pt x="232" y="64"/>
                          <a:pt x="232" y="64"/>
                        </a:cubicBezTo>
                        <a:cubicBezTo>
                          <a:pt x="364" y="64"/>
                          <a:pt x="364" y="64"/>
                          <a:pt x="364" y="64"/>
                        </a:cubicBezTo>
                        <a:cubicBezTo>
                          <a:pt x="394" y="64"/>
                          <a:pt x="394" y="92"/>
                          <a:pt x="394" y="92"/>
                        </a:cubicBezTo>
                        <a:lnTo>
                          <a:pt x="394" y="97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28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6546850" y="2643188"/>
                    <a:ext cx="128588" cy="12382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28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4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546850" y="3049588"/>
                    <a:ext cx="128588" cy="125413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28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6546850" y="3457575"/>
                    <a:ext cx="128588" cy="12382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28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546850" y="3863975"/>
                    <a:ext cx="128588" cy="12382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/>
                </p:spPr>
                <p:txBody>
                  <a:bodyPr vert="horz" wrap="square" lIns="93247" tIns="46623" rIns="93247" bIns="4662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3241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28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84" name="Group 18"/>
            <p:cNvGrpSpPr/>
            <p:nvPr/>
          </p:nvGrpSpPr>
          <p:grpSpPr>
            <a:xfrm>
              <a:off x="8630018" y="5165203"/>
              <a:ext cx="777240" cy="1246735"/>
              <a:chOff x="8599821" y="5165203"/>
              <a:chExt cx="777240" cy="1246735"/>
            </a:xfrm>
          </p:grpSpPr>
          <p:grpSp>
            <p:nvGrpSpPr>
              <p:cNvPr id="115" name="Group 8"/>
              <p:cNvGrpSpPr/>
              <p:nvPr/>
            </p:nvGrpSpPr>
            <p:grpSpPr>
              <a:xfrm>
                <a:off x="8636227" y="5198401"/>
                <a:ext cx="704429" cy="1174494"/>
                <a:chOff x="8635106" y="4651691"/>
                <a:chExt cx="704429" cy="1174494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8635106" y="5551434"/>
                  <a:ext cx="704429" cy="274751"/>
                  <a:chOff x="8635106" y="5542669"/>
                  <a:chExt cx="704429" cy="274751"/>
                </a:xfrm>
              </p:grpSpPr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8909594" y="5542669"/>
                    <a:ext cx="429941" cy="274751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rPr>
                      <a:t>Kernel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26" name="Group 176"/>
                  <p:cNvGrpSpPr/>
                  <p:nvPr/>
                </p:nvGrpSpPr>
                <p:grpSpPr>
                  <a:xfrm>
                    <a:off x="8635106" y="5542670"/>
                    <a:ext cx="276948" cy="274750"/>
                    <a:chOff x="4498836" y="2852262"/>
                    <a:chExt cx="501628" cy="49764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 bwMode="auto">
                    <a:xfrm>
                      <a:off x="4498836" y="2852262"/>
                      <a:ext cx="501628" cy="497646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50846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32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8" name="Freeform 73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4600290" y="2951725"/>
                      <a:ext cx="298721" cy="298720"/>
                    </a:xfrm>
                    <a:custGeom>
                      <a:avLst/>
                      <a:gdLst>
                        <a:gd name="T0" fmla="*/ 313 w 330"/>
                        <a:gd name="T1" fmla="*/ 161 h 330"/>
                        <a:gd name="T2" fmla="*/ 313 w 330"/>
                        <a:gd name="T3" fmla="*/ 128 h 330"/>
                        <a:gd name="T4" fmla="*/ 284 w 330"/>
                        <a:gd name="T5" fmla="*/ 137 h 330"/>
                        <a:gd name="T6" fmla="*/ 298 w 330"/>
                        <a:gd name="T7" fmla="*/ 111 h 330"/>
                        <a:gd name="T8" fmla="*/ 330 w 330"/>
                        <a:gd name="T9" fmla="*/ 103 h 330"/>
                        <a:gd name="T10" fmla="*/ 298 w 330"/>
                        <a:gd name="T11" fmla="*/ 95 h 330"/>
                        <a:gd name="T12" fmla="*/ 284 w 330"/>
                        <a:gd name="T13" fmla="*/ 87 h 330"/>
                        <a:gd name="T14" fmla="*/ 235 w 330"/>
                        <a:gd name="T15" fmla="*/ 46 h 330"/>
                        <a:gd name="T16" fmla="*/ 244 w 330"/>
                        <a:gd name="T17" fmla="*/ 17 h 330"/>
                        <a:gd name="T18" fmla="*/ 211 w 330"/>
                        <a:gd name="T19" fmla="*/ 17 h 330"/>
                        <a:gd name="T20" fmla="*/ 219 w 330"/>
                        <a:gd name="T21" fmla="*/ 46 h 330"/>
                        <a:gd name="T22" fmla="*/ 194 w 330"/>
                        <a:gd name="T23" fmla="*/ 32 h 330"/>
                        <a:gd name="T24" fmla="*/ 186 w 330"/>
                        <a:gd name="T25" fmla="*/ 0 h 330"/>
                        <a:gd name="T26" fmla="*/ 178 w 330"/>
                        <a:gd name="T27" fmla="*/ 32 h 330"/>
                        <a:gd name="T28" fmla="*/ 152 w 330"/>
                        <a:gd name="T29" fmla="*/ 46 h 330"/>
                        <a:gd name="T30" fmla="*/ 161 w 330"/>
                        <a:gd name="T31" fmla="*/ 17 h 330"/>
                        <a:gd name="T32" fmla="*/ 128 w 330"/>
                        <a:gd name="T33" fmla="*/ 17 h 330"/>
                        <a:gd name="T34" fmla="*/ 137 w 330"/>
                        <a:gd name="T35" fmla="*/ 46 h 330"/>
                        <a:gd name="T36" fmla="*/ 111 w 330"/>
                        <a:gd name="T37" fmla="*/ 32 h 330"/>
                        <a:gd name="T38" fmla="*/ 103 w 330"/>
                        <a:gd name="T39" fmla="*/ 0 h 330"/>
                        <a:gd name="T40" fmla="*/ 95 w 330"/>
                        <a:gd name="T41" fmla="*/ 32 h 330"/>
                        <a:gd name="T42" fmla="*/ 87 w 330"/>
                        <a:gd name="T43" fmla="*/ 46 h 330"/>
                        <a:gd name="T44" fmla="*/ 46 w 330"/>
                        <a:gd name="T45" fmla="*/ 95 h 330"/>
                        <a:gd name="T46" fmla="*/ 17 w 330"/>
                        <a:gd name="T47" fmla="*/ 86 h 330"/>
                        <a:gd name="T48" fmla="*/ 17 w 330"/>
                        <a:gd name="T49" fmla="*/ 120 h 330"/>
                        <a:gd name="T50" fmla="*/ 46 w 330"/>
                        <a:gd name="T51" fmla="*/ 111 h 330"/>
                        <a:gd name="T52" fmla="*/ 32 w 330"/>
                        <a:gd name="T53" fmla="*/ 137 h 330"/>
                        <a:gd name="T54" fmla="*/ 0 w 330"/>
                        <a:gd name="T55" fmla="*/ 144 h 330"/>
                        <a:gd name="T56" fmla="*/ 32 w 330"/>
                        <a:gd name="T57" fmla="*/ 152 h 330"/>
                        <a:gd name="T58" fmla="*/ 46 w 330"/>
                        <a:gd name="T59" fmla="*/ 178 h 330"/>
                        <a:gd name="T60" fmla="*/ 17 w 330"/>
                        <a:gd name="T61" fmla="*/ 169 h 330"/>
                        <a:gd name="T62" fmla="*/ 17 w 330"/>
                        <a:gd name="T63" fmla="*/ 203 h 330"/>
                        <a:gd name="T64" fmla="*/ 46 w 330"/>
                        <a:gd name="T65" fmla="*/ 194 h 330"/>
                        <a:gd name="T66" fmla="*/ 32 w 330"/>
                        <a:gd name="T67" fmla="*/ 219 h 330"/>
                        <a:gd name="T68" fmla="*/ 0 w 330"/>
                        <a:gd name="T69" fmla="*/ 227 h 330"/>
                        <a:gd name="T70" fmla="*/ 32 w 330"/>
                        <a:gd name="T71" fmla="*/ 235 h 330"/>
                        <a:gd name="T72" fmla="*/ 46 w 330"/>
                        <a:gd name="T73" fmla="*/ 243 h 330"/>
                        <a:gd name="T74" fmla="*/ 95 w 330"/>
                        <a:gd name="T75" fmla="*/ 284 h 330"/>
                        <a:gd name="T76" fmla="*/ 86 w 330"/>
                        <a:gd name="T77" fmla="*/ 313 h 330"/>
                        <a:gd name="T78" fmla="*/ 120 w 330"/>
                        <a:gd name="T79" fmla="*/ 313 h 330"/>
                        <a:gd name="T80" fmla="*/ 111 w 330"/>
                        <a:gd name="T81" fmla="*/ 284 h 330"/>
                        <a:gd name="T82" fmla="*/ 137 w 330"/>
                        <a:gd name="T83" fmla="*/ 298 h 330"/>
                        <a:gd name="T84" fmla="*/ 144 w 330"/>
                        <a:gd name="T85" fmla="*/ 330 h 330"/>
                        <a:gd name="T86" fmla="*/ 152 w 330"/>
                        <a:gd name="T87" fmla="*/ 298 h 330"/>
                        <a:gd name="T88" fmla="*/ 178 w 330"/>
                        <a:gd name="T89" fmla="*/ 284 h 330"/>
                        <a:gd name="T90" fmla="*/ 169 w 330"/>
                        <a:gd name="T91" fmla="*/ 313 h 330"/>
                        <a:gd name="T92" fmla="*/ 203 w 330"/>
                        <a:gd name="T93" fmla="*/ 313 h 330"/>
                        <a:gd name="T94" fmla="*/ 194 w 330"/>
                        <a:gd name="T95" fmla="*/ 284 h 330"/>
                        <a:gd name="T96" fmla="*/ 219 w 330"/>
                        <a:gd name="T97" fmla="*/ 298 h 330"/>
                        <a:gd name="T98" fmla="*/ 227 w 330"/>
                        <a:gd name="T99" fmla="*/ 330 h 330"/>
                        <a:gd name="T100" fmla="*/ 235 w 330"/>
                        <a:gd name="T101" fmla="*/ 298 h 330"/>
                        <a:gd name="T102" fmla="*/ 243 w 330"/>
                        <a:gd name="T103" fmla="*/ 284 h 330"/>
                        <a:gd name="T104" fmla="*/ 284 w 330"/>
                        <a:gd name="T105" fmla="*/ 235 h 330"/>
                        <a:gd name="T106" fmla="*/ 313 w 330"/>
                        <a:gd name="T107" fmla="*/ 244 h 330"/>
                        <a:gd name="T108" fmla="*/ 313 w 330"/>
                        <a:gd name="T109" fmla="*/ 211 h 330"/>
                        <a:gd name="T110" fmla="*/ 284 w 330"/>
                        <a:gd name="T111" fmla="*/ 219 h 330"/>
                        <a:gd name="T112" fmla="*/ 298 w 330"/>
                        <a:gd name="T113" fmla="*/ 194 h 330"/>
                        <a:gd name="T114" fmla="*/ 330 w 330"/>
                        <a:gd name="T115" fmla="*/ 186 h 330"/>
                        <a:gd name="T116" fmla="*/ 298 w 330"/>
                        <a:gd name="T117" fmla="*/ 178 h 330"/>
                        <a:gd name="T118" fmla="*/ 284 w 330"/>
                        <a:gd name="T119" fmla="*/ 152 h 330"/>
                        <a:gd name="T120" fmla="*/ 165 w 330"/>
                        <a:gd name="T121" fmla="*/ 267 h 330"/>
                        <a:gd name="T122" fmla="*/ 165 w 330"/>
                        <a:gd name="T123" fmla="*/ 63 h 330"/>
                        <a:gd name="T124" fmla="*/ 165 w 330"/>
                        <a:gd name="T125" fmla="*/ 267 h 3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" h="330">
                          <a:moveTo>
                            <a:pt x="298" y="152"/>
                          </a:moveTo>
                          <a:cubicBezTo>
                            <a:pt x="301" y="158"/>
                            <a:pt x="307" y="161"/>
                            <a:pt x="313" y="161"/>
                          </a:cubicBezTo>
                          <a:cubicBezTo>
                            <a:pt x="322" y="161"/>
                            <a:pt x="330" y="154"/>
                            <a:pt x="330" y="144"/>
                          </a:cubicBezTo>
                          <a:cubicBezTo>
                            <a:pt x="330" y="135"/>
                            <a:pt x="322" y="128"/>
                            <a:pt x="313" y="128"/>
                          </a:cubicBezTo>
                          <a:cubicBezTo>
                            <a:pt x="307" y="128"/>
                            <a:pt x="301" y="131"/>
                            <a:pt x="298" y="137"/>
                          </a:cubicBezTo>
                          <a:cubicBezTo>
                            <a:pt x="284" y="137"/>
                            <a:pt x="284" y="137"/>
                            <a:pt x="284" y="137"/>
                          </a:cubicBezTo>
                          <a:cubicBezTo>
                            <a:pt x="284" y="111"/>
                            <a:pt x="284" y="111"/>
                            <a:pt x="284" y="111"/>
                          </a:cubicBezTo>
                          <a:cubicBezTo>
                            <a:pt x="298" y="111"/>
                            <a:pt x="298" y="111"/>
                            <a:pt x="298" y="111"/>
                          </a:cubicBezTo>
                          <a:cubicBezTo>
                            <a:pt x="301" y="116"/>
                            <a:pt x="307" y="120"/>
                            <a:pt x="313" y="120"/>
                          </a:cubicBezTo>
                          <a:cubicBezTo>
                            <a:pt x="322" y="120"/>
                            <a:pt x="330" y="112"/>
                            <a:pt x="330" y="103"/>
                          </a:cubicBezTo>
                          <a:cubicBezTo>
                            <a:pt x="330" y="94"/>
                            <a:pt x="322" y="86"/>
                            <a:pt x="313" y="86"/>
                          </a:cubicBezTo>
                          <a:cubicBezTo>
                            <a:pt x="307" y="86"/>
                            <a:pt x="301" y="90"/>
                            <a:pt x="298" y="95"/>
                          </a:cubicBezTo>
                          <a:cubicBezTo>
                            <a:pt x="284" y="95"/>
                            <a:pt x="284" y="95"/>
                            <a:pt x="284" y="95"/>
                          </a:cubicBezTo>
                          <a:cubicBezTo>
                            <a:pt x="284" y="87"/>
                            <a:pt x="284" y="87"/>
                            <a:pt x="284" y="87"/>
                          </a:cubicBezTo>
                          <a:cubicBezTo>
                            <a:pt x="284" y="65"/>
                            <a:pt x="266" y="46"/>
                            <a:pt x="243" y="46"/>
                          </a:cubicBezTo>
                          <a:cubicBezTo>
                            <a:pt x="235" y="46"/>
                            <a:pt x="235" y="46"/>
                            <a:pt x="235" y="46"/>
                          </a:cubicBezTo>
                          <a:cubicBezTo>
                            <a:pt x="235" y="32"/>
                            <a:pt x="235" y="32"/>
                            <a:pt x="235" y="32"/>
                          </a:cubicBezTo>
                          <a:cubicBezTo>
                            <a:pt x="240" y="29"/>
                            <a:pt x="244" y="23"/>
                            <a:pt x="244" y="17"/>
                          </a:cubicBezTo>
                          <a:cubicBezTo>
                            <a:pt x="244" y="8"/>
                            <a:pt x="237" y="0"/>
                            <a:pt x="227" y="0"/>
                          </a:cubicBezTo>
                          <a:cubicBezTo>
                            <a:pt x="218" y="0"/>
                            <a:pt x="211" y="8"/>
                            <a:pt x="211" y="17"/>
                          </a:cubicBezTo>
                          <a:cubicBezTo>
                            <a:pt x="211" y="23"/>
                            <a:pt x="214" y="29"/>
                            <a:pt x="219" y="32"/>
                          </a:cubicBezTo>
                          <a:cubicBezTo>
                            <a:pt x="219" y="46"/>
                            <a:pt x="219" y="46"/>
                            <a:pt x="219" y="46"/>
                          </a:cubicBezTo>
                          <a:cubicBezTo>
                            <a:pt x="194" y="46"/>
                            <a:pt x="194" y="46"/>
                            <a:pt x="194" y="46"/>
                          </a:cubicBezTo>
                          <a:cubicBezTo>
                            <a:pt x="194" y="32"/>
                            <a:pt x="194" y="32"/>
                            <a:pt x="194" y="32"/>
                          </a:cubicBezTo>
                          <a:cubicBezTo>
                            <a:pt x="199" y="29"/>
                            <a:pt x="203" y="23"/>
                            <a:pt x="203" y="17"/>
                          </a:cubicBezTo>
                          <a:cubicBezTo>
                            <a:pt x="203" y="8"/>
                            <a:pt x="195" y="0"/>
                            <a:pt x="186" y="0"/>
                          </a:cubicBezTo>
                          <a:cubicBezTo>
                            <a:pt x="177" y="0"/>
                            <a:pt x="169" y="8"/>
                            <a:pt x="169" y="17"/>
                          </a:cubicBezTo>
                          <a:cubicBezTo>
                            <a:pt x="169" y="23"/>
                            <a:pt x="173" y="29"/>
                            <a:pt x="178" y="32"/>
                          </a:cubicBezTo>
                          <a:cubicBezTo>
                            <a:pt x="178" y="46"/>
                            <a:pt x="178" y="46"/>
                            <a:pt x="178" y="46"/>
                          </a:cubicBezTo>
                          <a:cubicBezTo>
                            <a:pt x="152" y="46"/>
                            <a:pt x="152" y="46"/>
                            <a:pt x="152" y="46"/>
                          </a:cubicBezTo>
                          <a:cubicBezTo>
                            <a:pt x="152" y="32"/>
                            <a:pt x="152" y="32"/>
                            <a:pt x="152" y="32"/>
                          </a:cubicBezTo>
                          <a:cubicBezTo>
                            <a:pt x="158" y="29"/>
                            <a:pt x="161" y="23"/>
                            <a:pt x="161" y="17"/>
                          </a:cubicBezTo>
                          <a:cubicBezTo>
                            <a:pt x="161" y="8"/>
                            <a:pt x="154" y="0"/>
                            <a:pt x="144" y="0"/>
                          </a:cubicBezTo>
                          <a:cubicBezTo>
                            <a:pt x="135" y="0"/>
                            <a:pt x="128" y="8"/>
                            <a:pt x="128" y="17"/>
                          </a:cubicBezTo>
                          <a:cubicBezTo>
                            <a:pt x="128" y="23"/>
                            <a:pt x="131" y="29"/>
                            <a:pt x="137" y="32"/>
                          </a:cubicBezTo>
                          <a:cubicBezTo>
                            <a:pt x="137" y="46"/>
                            <a:pt x="137" y="46"/>
                            <a:pt x="137" y="46"/>
                          </a:cubicBezTo>
                          <a:cubicBezTo>
                            <a:pt x="111" y="46"/>
                            <a:pt x="111" y="46"/>
                            <a:pt x="111" y="46"/>
                          </a:cubicBezTo>
                          <a:cubicBezTo>
                            <a:pt x="111" y="32"/>
                            <a:pt x="111" y="32"/>
                            <a:pt x="111" y="32"/>
                          </a:cubicBezTo>
                          <a:cubicBezTo>
                            <a:pt x="116" y="29"/>
                            <a:pt x="120" y="23"/>
                            <a:pt x="120" y="17"/>
                          </a:cubicBezTo>
                          <a:cubicBezTo>
                            <a:pt x="120" y="8"/>
                            <a:pt x="112" y="0"/>
                            <a:pt x="103" y="0"/>
                          </a:cubicBezTo>
                          <a:cubicBezTo>
                            <a:pt x="94" y="0"/>
                            <a:pt x="86" y="8"/>
                            <a:pt x="86" y="17"/>
                          </a:cubicBezTo>
                          <a:cubicBezTo>
                            <a:pt x="86" y="23"/>
                            <a:pt x="90" y="29"/>
                            <a:pt x="95" y="32"/>
                          </a:cubicBezTo>
                          <a:cubicBezTo>
                            <a:pt x="95" y="46"/>
                            <a:pt x="95" y="46"/>
                            <a:pt x="95" y="46"/>
                          </a:cubicBezTo>
                          <a:cubicBezTo>
                            <a:pt x="87" y="46"/>
                            <a:pt x="87" y="46"/>
                            <a:pt x="87" y="46"/>
                          </a:cubicBezTo>
                          <a:cubicBezTo>
                            <a:pt x="65" y="46"/>
                            <a:pt x="46" y="65"/>
                            <a:pt x="46" y="87"/>
                          </a:cubicBezTo>
                          <a:cubicBezTo>
                            <a:pt x="46" y="95"/>
                            <a:pt x="46" y="95"/>
                            <a:pt x="46" y="95"/>
                          </a:cubicBezTo>
                          <a:cubicBezTo>
                            <a:pt x="32" y="95"/>
                            <a:pt x="32" y="95"/>
                            <a:pt x="32" y="95"/>
                          </a:cubicBezTo>
                          <a:cubicBezTo>
                            <a:pt x="29" y="90"/>
                            <a:pt x="23" y="86"/>
                            <a:pt x="17" y="86"/>
                          </a:cubicBezTo>
                          <a:cubicBezTo>
                            <a:pt x="8" y="86"/>
                            <a:pt x="0" y="94"/>
                            <a:pt x="0" y="103"/>
                          </a:cubicBezTo>
                          <a:cubicBezTo>
                            <a:pt x="0" y="112"/>
                            <a:pt x="8" y="120"/>
                            <a:pt x="17" y="120"/>
                          </a:cubicBezTo>
                          <a:cubicBezTo>
                            <a:pt x="23" y="120"/>
                            <a:pt x="29" y="116"/>
                            <a:pt x="32" y="111"/>
                          </a:cubicBezTo>
                          <a:cubicBezTo>
                            <a:pt x="46" y="111"/>
                            <a:pt x="46" y="111"/>
                            <a:pt x="46" y="111"/>
                          </a:cubicBezTo>
                          <a:cubicBezTo>
                            <a:pt x="46" y="137"/>
                            <a:pt x="46" y="137"/>
                            <a:pt x="46" y="137"/>
                          </a:cubicBezTo>
                          <a:cubicBezTo>
                            <a:pt x="32" y="137"/>
                            <a:pt x="32" y="137"/>
                            <a:pt x="32" y="137"/>
                          </a:cubicBezTo>
                          <a:cubicBezTo>
                            <a:pt x="29" y="131"/>
                            <a:pt x="23" y="128"/>
                            <a:pt x="17" y="128"/>
                          </a:cubicBezTo>
                          <a:cubicBezTo>
                            <a:pt x="8" y="128"/>
                            <a:pt x="0" y="135"/>
                            <a:pt x="0" y="144"/>
                          </a:cubicBezTo>
                          <a:cubicBezTo>
                            <a:pt x="0" y="154"/>
                            <a:pt x="8" y="161"/>
                            <a:pt x="17" y="161"/>
                          </a:cubicBezTo>
                          <a:cubicBezTo>
                            <a:pt x="23" y="161"/>
                            <a:pt x="29" y="158"/>
                            <a:pt x="32" y="152"/>
                          </a:cubicBezTo>
                          <a:cubicBezTo>
                            <a:pt x="46" y="152"/>
                            <a:pt x="46" y="152"/>
                            <a:pt x="46" y="152"/>
                          </a:cubicBezTo>
                          <a:cubicBezTo>
                            <a:pt x="46" y="178"/>
                            <a:pt x="46" y="178"/>
                            <a:pt x="46" y="178"/>
                          </a:cubicBezTo>
                          <a:cubicBezTo>
                            <a:pt x="32" y="178"/>
                            <a:pt x="32" y="178"/>
                            <a:pt x="32" y="178"/>
                          </a:cubicBezTo>
                          <a:cubicBezTo>
                            <a:pt x="29" y="173"/>
                            <a:pt x="23" y="169"/>
                            <a:pt x="17" y="169"/>
                          </a:cubicBezTo>
                          <a:cubicBezTo>
                            <a:pt x="8" y="169"/>
                            <a:pt x="0" y="177"/>
                            <a:pt x="0" y="186"/>
                          </a:cubicBezTo>
                          <a:cubicBezTo>
                            <a:pt x="0" y="195"/>
                            <a:pt x="8" y="203"/>
                            <a:pt x="17" y="203"/>
                          </a:cubicBezTo>
                          <a:cubicBezTo>
                            <a:pt x="23" y="203"/>
                            <a:pt x="29" y="199"/>
                            <a:pt x="32" y="194"/>
                          </a:cubicBezTo>
                          <a:cubicBezTo>
                            <a:pt x="46" y="194"/>
                            <a:pt x="46" y="194"/>
                            <a:pt x="46" y="194"/>
                          </a:cubicBezTo>
                          <a:cubicBezTo>
                            <a:pt x="46" y="219"/>
                            <a:pt x="46" y="219"/>
                            <a:pt x="46" y="219"/>
                          </a:cubicBezTo>
                          <a:cubicBezTo>
                            <a:pt x="32" y="219"/>
                            <a:pt x="32" y="219"/>
                            <a:pt x="32" y="219"/>
                          </a:cubicBezTo>
                          <a:cubicBezTo>
                            <a:pt x="29" y="214"/>
                            <a:pt x="23" y="211"/>
                            <a:pt x="17" y="211"/>
                          </a:cubicBezTo>
                          <a:cubicBezTo>
                            <a:pt x="8" y="211"/>
                            <a:pt x="0" y="218"/>
                            <a:pt x="0" y="227"/>
                          </a:cubicBezTo>
                          <a:cubicBezTo>
                            <a:pt x="0" y="237"/>
                            <a:pt x="8" y="244"/>
                            <a:pt x="17" y="244"/>
                          </a:cubicBezTo>
                          <a:cubicBezTo>
                            <a:pt x="23" y="244"/>
                            <a:pt x="29" y="240"/>
                            <a:pt x="32" y="235"/>
                          </a:cubicBezTo>
                          <a:cubicBezTo>
                            <a:pt x="46" y="235"/>
                            <a:pt x="46" y="235"/>
                            <a:pt x="46" y="235"/>
                          </a:cubicBezTo>
                          <a:cubicBezTo>
                            <a:pt x="46" y="243"/>
                            <a:pt x="46" y="243"/>
                            <a:pt x="46" y="243"/>
                          </a:cubicBezTo>
                          <a:cubicBezTo>
                            <a:pt x="46" y="266"/>
                            <a:pt x="65" y="284"/>
                            <a:pt x="87" y="284"/>
                          </a:cubicBezTo>
                          <a:cubicBezTo>
                            <a:pt x="95" y="284"/>
                            <a:pt x="95" y="284"/>
                            <a:pt x="95" y="284"/>
                          </a:cubicBezTo>
                          <a:cubicBezTo>
                            <a:pt x="95" y="298"/>
                            <a:pt x="95" y="298"/>
                            <a:pt x="95" y="298"/>
                          </a:cubicBezTo>
                          <a:cubicBezTo>
                            <a:pt x="90" y="301"/>
                            <a:pt x="86" y="307"/>
                            <a:pt x="86" y="313"/>
                          </a:cubicBezTo>
                          <a:cubicBezTo>
                            <a:pt x="86" y="322"/>
                            <a:pt x="94" y="330"/>
                            <a:pt x="103" y="330"/>
                          </a:cubicBezTo>
                          <a:cubicBezTo>
                            <a:pt x="112" y="330"/>
                            <a:pt x="120" y="322"/>
                            <a:pt x="120" y="313"/>
                          </a:cubicBezTo>
                          <a:cubicBezTo>
                            <a:pt x="120" y="307"/>
                            <a:pt x="116" y="301"/>
                            <a:pt x="111" y="298"/>
                          </a:cubicBezTo>
                          <a:cubicBezTo>
                            <a:pt x="111" y="284"/>
                            <a:pt x="111" y="284"/>
                            <a:pt x="111" y="284"/>
                          </a:cubicBezTo>
                          <a:cubicBezTo>
                            <a:pt x="137" y="284"/>
                            <a:pt x="137" y="284"/>
                            <a:pt x="137" y="284"/>
                          </a:cubicBezTo>
                          <a:cubicBezTo>
                            <a:pt x="137" y="298"/>
                            <a:pt x="137" y="298"/>
                            <a:pt x="137" y="298"/>
                          </a:cubicBezTo>
                          <a:cubicBezTo>
                            <a:pt x="131" y="301"/>
                            <a:pt x="128" y="307"/>
                            <a:pt x="128" y="313"/>
                          </a:cubicBezTo>
                          <a:cubicBezTo>
                            <a:pt x="128" y="322"/>
                            <a:pt x="135" y="330"/>
                            <a:pt x="144" y="330"/>
                          </a:cubicBezTo>
                          <a:cubicBezTo>
                            <a:pt x="154" y="330"/>
                            <a:pt x="161" y="322"/>
                            <a:pt x="161" y="313"/>
                          </a:cubicBezTo>
                          <a:cubicBezTo>
                            <a:pt x="161" y="307"/>
                            <a:pt x="158" y="301"/>
                            <a:pt x="152" y="298"/>
                          </a:cubicBezTo>
                          <a:cubicBezTo>
                            <a:pt x="152" y="284"/>
                            <a:pt x="152" y="284"/>
                            <a:pt x="152" y="284"/>
                          </a:cubicBezTo>
                          <a:cubicBezTo>
                            <a:pt x="178" y="284"/>
                            <a:pt x="178" y="284"/>
                            <a:pt x="178" y="284"/>
                          </a:cubicBezTo>
                          <a:cubicBezTo>
                            <a:pt x="178" y="298"/>
                            <a:pt x="178" y="298"/>
                            <a:pt x="178" y="298"/>
                          </a:cubicBezTo>
                          <a:cubicBezTo>
                            <a:pt x="173" y="301"/>
                            <a:pt x="169" y="307"/>
                            <a:pt x="169" y="313"/>
                          </a:cubicBezTo>
                          <a:cubicBezTo>
                            <a:pt x="169" y="322"/>
                            <a:pt x="177" y="330"/>
                            <a:pt x="186" y="330"/>
                          </a:cubicBezTo>
                          <a:cubicBezTo>
                            <a:pt x="195" y="330"/>
                            <a:pt x="203" y="322"/>
                            <a:pt x="203" y="313"/>
                          </a:cubicBezTo>
                          <a:cubicBezTo>
                            <a:pt x="203" y="307"/>
                            <a:pt x="199" y="301"/>
                            <a:pt x="194" y="298"/>
                          </a:cubicBezTo>
                          <a:cubicBezTo>
                            <a:pt x="194" y="284"/>
                            <a:pt x="194" y="284"/>
                            <a:pt x="194" y="284"/>
                          </a:cubicBezTo>
                          <a:cubicBezTo>
                            <a:pt x="219" y="284"/>
                            <a:pt x="219" y="284"/>
                            <a:pt x="219" y="284"/>
                          </a:cubicBezTo>
                          <a:cubicBezTo>
                            <a:pt x="219" y="298"/>
                            <a:pt x="219" y="298"/>
                            <a:pt x="219" y="298"/>
                          </a:cubicBezTo>
                          <a:cubicBezTo>
                            <a:pt x="214" y="301"/>
                            <a:pt x="211" y="307"/>
                            <a:pt x="211" y="313"/>
                          </a:cubicBezTo>
                          <a:cubicBezTo>
                            <a:pt x="211" y="322"/>
                            <a:pt x="218" y="330"/>
                            <a:pt x="227" y="330"/>
                          </a:cubicBezTo>
                          <a:cubicBezTo>
                            <a:pt x="237" y="330"/>
                            <a:pt x="244" y="322"/>
                            <a:pt x="244" y="313"/>
                          </a:cubicBezTo>
                          <a:cubicBezTo>
                            <a:pt x="244" y="307"/>
                            <a:pt x="240" y="301"/>
                            <a:pt x="235" y="298"/>
                          </a:cubicBezTo>
                          <a:cubicBezTo>
                            <a:pt x="235" y="284"/>
                            <a:pt x="235" y="284"/>
                            <a:pt x="235" y="284"/>
                          </a:cubicBezTo>
                          <a:cubicBezTo>
                            <a:pt x="243" y="284"/>
                            <a:pt x="243" y="284"/>
                            <a:pt x="243" y="284"/>
                          </a:cubicBezTo>
                          <a:cubicBezTo>
                            <a:pt x="266" y="284"/>
                            <a:pt x="284" y="266"/>
                            <a:pt x="284" y="243"/>
                          </a:cubicBezTo>
                          <a:cubicBezTo>
                            <a:pt x="284" y="235"/>
                            <a:pt x="284" y="235"/>
                            <a:pt x="284" y="235"/>
                          </a:cubicBezTo>
                          <a:cubicBezTo>
                            <a:pt x="298" y="235"/>
                            <a:pt x="298" y="235"/>
                            <a:pt x="298" y="235"/>
                          </a:cubicBezTo>
                          <a:cubicBezTo>
                            <a:pt x="301" y="240"/>
                            <a:pt x="307" y="244"/>
                            <a:pt x="313" y="244"/>
                          </a:cubicBezTo>
                          <a:cubicBezTo>
                            <a:pt x="322" y="244"/>
                            <a:pt x="330" y="237"/>
                            <a:pt x="330" y="227"/>
                          </a:cubicBezTo>
                          <a:cubicBezTo>
                            <a:pt x="330" y="218"/>
                            <a:pt x="322" y="211"/>
                            <a:pt x="313" y="211"/>
                          </a:cubicBezTo>
                          <a:cubicBezTo>
                            <a:pt x="307" y="211"/>
                            <a:pt x="301" y="214"/>
                            <a:pt x="298" y="219"/>
                          </a:cubicBezTo>
                          <a:cubicBezTo>
                            <a:pt x="284" y="219"/>
                            <a:pt x="284" y="219"/>
                            <a:pt x="284" y="219"/>
                          </a:cubicBezTo>
                          <a:cubicBezTo>
                            <a:pt x="284" y="194"/>
                            <a:pt x="284" y="194"/>
                            <a:pt x="284" y="194"/>
                          </a:cubicBezTo>
                          <a:cubicBezTo>
                            <a:pt x="298" y="194"/>
                            <a:pt x="298" y="194"/>
                            <a:pt x="298" y="194"/>
                          </a:cubicBezTo>
                          <a:cubicBezTo>
                            <a:pt x="301" y="199"/>
                            <a:pt x="307" y="203"/>
                            <a:pt x="313" y="203"/>
                          </a:cubicBezTo>
                          <a:cubicBezTo>
                            <a:pt x="322" y="203"/>
                            <a:pt x="330" y="195"/>
                            <a:pt x="330" y="186"/>
                          </a:cubicBezTo>
                          <a:cubicBezTo>
                            <a:pt x="330" y="177"/>
                            <a:pt x="322" y="169"/>
                            <a:pt x="313" y="169"/>
                          </a:cubicBezTo>
                          <a:cubicBezTo>
                            <a:pt x="307" y="169"/>
                            <a:pt x="301" y="173"/>
                            <a:pt x="298" y="178"/>
                          </a:cubicBezTo>
                          <a:cubicBezTo>
                            <a:pt x="284" y="178"/>
                            <a:pt x="284" y="178"/>
                            <a:pt x="284" y="178"/>
                          </a:cubicBezTo>
                          <a:cubicBezTo>
                            <a:pt x="284" y="152"/>
                            <a:pt x="284" y="152"/>
                            <a:pt x="284" y="152"/>
                          </a:cubicBezTo>
                          <a:lnTo>
                            <a:pt x="298" y="152"/>
                          </a:lnTo>
                          <a:close/>
                          <a:moveTo>
                            <a:pt x="165" y="267"/>
                          </a:moveTo>
                          <a:cubicBezTo>
                            <a:pt x="109" y="267"/>
                            <a:pt x="63" y="221"/>
                            <a:pt x="63" y="165"/>
                          </a:cubicBezTo>
                          <a:cubicBezTo>
                            <a:pt x="63" y="109"/>
                            <a:pt x="109" y="63"/>
                            <a:pt x="165" y="63"/>
                          </a:cubicBezTo>
                          <a:cubicBezTo>
                            <a:pt x="221" y="63"/>
                            <a:pt x="267" y="109"/>
                            <a:pt x="267" y="165"/>
                          </a:cubicBezTo>
                          <a:cubicBezTo>
                            <a:pt x="267" y="221"/>
                            <a:pt x="221" y="267"/>
                            <a:pt x="165" y="267"/>
                          </a:cubicBez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>
                      <a:solidFill>
                        <a:schemeClr val="bg2"/>
                      </a:solidFill>
                      <a:headEnd type="none" w="med" len="med"/>
                      <a:tailEnd type="none" w="med" len="med"/>
                    </a:ln>
                    <a:effectLst/>
                    <a:ex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8" name="Group 179"/>
                <p:cNvGrpSpPr/>
                <p:nvPr/>
              </p:nvGrpSpPr>
              <p:grpSpPr>
                <a:xfrm>
                  <a:off x="8635106" y="4651691"/>
                  <a:ext cx="704429" cy="852494"/>
                  <a:chOff x="1156020" y="2248829"/>
                  <a:chExt cx="704429" cy="852494"/>
                </a:xfrm>
              </p:grpSpPr>
              <p:sp>
                <p:nvSpPr>
                  <p:cNvPr id="119" name="TextBox 180"/>
                  <p:cNvSpPr txBox="1"/>
                  <p:nvPr/>
                </p:nvSpPr>
                <p:spPr>
                  <a:xfrm>
                    <a:off x="1156020" y="2248829"/>
                    <a:ext cx="704429" cy="18660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46623" tIns="46623" rIns="46623" bIns="46623" rtlCol="0" anchor="ctr">
                    <a:noAutofit/>
                  </a:bodyPr>
                  <a:lstStyle/>
                  <a:p>
                    <a:pPr marL="0" marR="0" lvl="0" indent="0" algn="ctr" defTabSz="932418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612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16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rPr>
                      <a:t>CONTAINER</a:t>
                    </a: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1156020" y="2435433"/>
                    <a:ext cx="704429" cy="66589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21" name="Group 182"/>
                  <p:cNvGrpSpPr/>
                  <p:nvPr/>
                </p:nvGrpSpPr>
                <p:grpSpPr>
                  <a:xfrm>
                    <a:off x="1282952" y="2590867"/>
                    <a:ext cx="471171" cy="380335"/>
                    <a:chOff x="4406091" y="6049087"/>
                    <a:chExt cx="3960813" cy="3197225"/>
                  </a:xfrm>
                  <a:solidFill>
                    <a:schemeClr val="tx2"/>
                  </a:solidFill>
                </p:grpSpPr>
                <p:sp>
                  <p:nvSpPr>
                    <p:cNvPr id="12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406091" y="6049087"/>
                      <a:ext cx="2847975" cy="2813050"/>
                    </a:xfrm>
                    <a:custGeom>
                      <a:avLst/>
                      <a:gdLst>
                        <a:gd name="T0" fmla="*/ 744 w 757"/>
                        <a:gd name="T1" fmla="*/ 466 h 748"/>
                        <a:gd name="T2" fmla="*/ 755 w 757"/>
                        <a:gd name="T3" fmla="*/ 399 h 748"/>
                        <a:gd name="T4" fmla="*/ 739 w 757"/>
                        <a:gd name="T5" fmla="*/ 373 h 748"/>
                        <a:gd name="T6" fmla="*/ 644 w 757"/>
                        <a:gd name="T7" fmla="*/ 341 h 748"/>
                        <a:gd name="T8" fmla="*/ 638 w 757"/>
                        <a:gd name="T9" fmla="*/ 309 h 748"/>
                        <a:gd name="T10" fmla="*/ 716 w 757"/>
                        <a:gd name="T11" fmla="*/ 245 h 748"/>
                        <a:gd name="T12" fmla="*/ 721 w 757"/>
                        <a:gd name="T13" fmla="*/ 215 h 748"/>
                        <a:gd name="T14" fmla="*/ 687 w 757"/>
                        <a:gd name="T15" fmla="*/ 157 h 748"/>
                        <a:gd name="T16" fmla="*/ 658 w 757"/>
                        <a:gd name="T17" fmla="*/ 146 h 748"/>
                        <a:gd name="T18" fmla="*/ 565 w 757"/>
                        <a:gd name="T19" fmla="*/ 181 h 748"/>
                        <a:gd name="T20" fmla="*/ 536 w 757"/>
                        <a:gd name="T21" fmla="*/ 157 h 748"/>
                        <a:gd name="T22" fmla="*/ 556 w 757"/>
                        <a:gd name="T23" fmla="*/ 55 h 748"/>
                        <a:gd name="T24" fmla="*/ 541 w 757"/>
                        <a:gd name="T25" fmla="*/ 28 h 748"/>
                        <a:gd name="T26" fmla="*/ 477 w 757"/>
                        <a:gd name="T27" fmla="*/ 5 h 748"/>
                        <a:gd name="T28" fmla="*/ 449 w 757"/>
                        <a:gd name="T29" fmla="*/ 15 h 748"/>
                        <a:gd name="T30" fmla="*/ 397 w 757"/>
                        <a:gd name="T31" fmla="*/ 106 h 748"/>
                        <a:gd name="T32" fmla="*/ 378 w 757"/>
                        <a:gd name="T33" fmla="*/ 105 h 748"/>
                        <a:gd name="T34" fmla="*/ 362 w 757"/>
                        <a:gd name="T35" fmla="*/ 106 h 748"/>
                        <a:gd name="T36" fmla="*/ 311 w 757"/>
                        <a:gd name="T37" fmla="*/ 15 h 748"/>
                        <a:gd name="T38" fmla="*/ 282 w 757"/>
                        <a:gd name="T39" fmla="*/ 4 h 748"/>
                        <a:gd name="T40" fmla="*/ 218 w 757"/>
                        <a:gd name="T41" fmla="*/ 27 h 748"/>
                        <a:gd name="T42" fmla="*/ 203 w 757"/>
                        <a:gd name="T43" fmla="*/ 54 h 748"/>
                        <a:gd name="T44" fmla="*/ 222 w 757"/>
                        <a:gd name="T45" fmla="*/ 156 h 748"/>
                        <a:gd name="T46" fmla="*/ 192 w 757"/>
                        <a:gd name="T47" fmla="*/ 181 h 748"/>
                        <a:gd name="T48" fmla="*/ 103 w 757"/>
                        <a:gd name="T49" fmla="*/ 145 h 748"/>
                        <a:gd name="T50" fmla="*/ 74 w 757"/>
                        <a:gd name="T51" fmla="*/ 155 h 748"/>
                        <a:gd name="T52" fmla="*/ 39 w 757"/>
                        <a:gd name="T53" fmla="*/ 213 h 748"/>
                        <a:gd name="T54" fmla="*/ 44 w 757"/>
                        <a:gd name="T55" fmla="*/ 243 h 748"/>
                        <a:gd name="T56" fmla="*/ 119 w 757"/>
                        <a:gd name="T57" fmla="*/ 307 h 748"/>
                        <a:gd name="T58" fmla="*/ 113 w 757"/>
                        <a:gd name="T59" fmla="*/ 341 h 748"/>
                        <a:gd name="T60" fmla="*/ 17 w 757"/>
                        <a:gd name="T61" fmla="*/ 373 h 748"/>
                        <a:gd name="T62" fmla="*/ 2 w 757"/>
                        <a:gd name="T63" fmla="*/ 400 h 748"/>
                        <a:gd name="T64" fmla="*/ 13 w 757"/>
                        <a:gd name="T65" fmla="*/ 466 h 748"/>
                        <a:gd name="T66" fmla="*/ 37 w 757"/>
                        <a:gd name="T67" fmla="*/ 486 h 748"/>
                        <a:gd name="T68" fmla="*/ 136 w 757"/>
                        <a:gd name="T69" fmla="*/ 486 h 748"/>
                        <a:gd name="T70" fmla="*/ 154 w 757"/>
                        <a:gd name="T71" fmla="*/ 519 h 748"/>
                        <a:gd name="T72" fmla="*/ 102 w 757"/>
                        <a:gd name="T73" fmla="*/ 604 h 748"/>
                        <a:gd name="T74" fmla="*/ 107 w 757"/>
                        <a:gd name="T75" fmla="*/ 634 h 748"/>
                        <a:gd name="T76" fmla="*/ 158 w 757"/>
                        <a:gd name="T77" fmla="*/ 678 h 748"/>
                        <a:gd name="T78" fmla="*/ 189 w 757"/>
                        <a:gd name="T79" fmla="*/ 679 h 748"/>
                        <a:gd name="T80" fmla="*/ 265 w 757"/>
                        <a:gd name="T81" fmla="*/ 615 h 748"/>
                        <a:gd name="T82" fmla="*/ 303 w 757"/>
                        <a:gd name="T83" fmla="*/ 629 h 748"/>
                        <a:gd name="T84" fmla="*/ 318 w 757"/>
                        <a:gd name="T85" fmla="*/ 729 h 748"/>
                        <a:gd name="T86" fmla="*/ 342 w 757"/>
                        <a:gd name="T87" fmla="*/ 748 h 748"/>
                        <a:gd name="T88" fmla="*/ 409 w 757"/>
                        <a:gd name="T89" fmla="*/ 748 h 748"/>
                        <a:gd name="T90" fmla="*/ 433 w 757"/>
                        <a:gd name="T91" fmla="*/ 729 h 748"/>
                        <a:gd name="T92" fmla="*/ 450 w 757"/>
                        <a:gd name="T93" fmla="*/ 631 h 748"/>
                        <a:gd name="T94" fmla="*/ 489 w 757"/>
                        <a:gd name="T95" fmla="*/ 617 h 748"/>
                        <a:gd name="T96" fmla="*/ 562 w 757"/>
                        <a:gd name="T97" fmla="*/ 680 h 748"/>
                        <a:gd name="T98" fmla="*/ 592 w 757"/>
                        <a:gd name="T99" fmla="*/ 680 h 748"/>
                        <a:gd name="T100" fmla="*/ 644 w 757"/>
                        <a:gd name="T101" fmla="*/ 636 h 748"/>
                        <a:gd name="T102" fmla="*/ 649 w 757"/>
                        <a:gd name="T103" fmla="*/ 606 h 748"/>
                        <a:gd name="T104" fmla="*/ 600 w 757"/>
                        <a:gd name="T105" fmla="*/ 522 h 748"/>
                        <a:gd name="T106" fmla="*/ 621 w 757"/>
                        <a:gd name="T107" fmla="*/ 486 h 748"/>
                        <a:gd name="T108" fmla="*/ 721 w 757"/>
                        <a:gd name="T109" fmla="*/ 486 h 748"/>
                        <a:gd name="T110" fmla="*/ 744 w 757"/>
                        <a:gd name="T111" fmla="*/ 466 h 748"/>
                        <a:gd name="T112" fmla="*/ 528 w 757"/>
                        <a:gd name="T113" fmla="*/ 373 h 748"/>
                        <a:gd name="T114" fmla="*/ 378 w 757"/>
                        <a:gd name="T115" fmla="*/ 522 h 748"/>
                        <a:gd name="T116" fmla="*/ 229 w 757"/>
                        <a:gd name="T117" fmla="*/ 373 h 748"/>
                        <a:gd name="T118" fmla="*/ 378 w 757"/>
                        <a:gd name="T119" fmla="*/ 223 h 748"/>
                        <a:gd name="T120" fmla="*/ 528 w 757"/>
                        <a:gd name="T121" fmla="*/ 373 h 7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757" h="748">
                          <a:moveTo>
                            <a:pt x="744" y="466"/>
                          </a:moveTo>
                          <a:cubicBezTo>
                            <a:pt x="755" y="399"/>
                            <a:pt x="755" y="399"/>
                            <a:pt x="755" y="399"/>
                          </a:cubicBezTo>
                          <a:cubicBezTo>
                            <a:pt x="757" y="388"/>
                            <a:pt x="750" y="377"/>
                            <a:pt x="739" y="373"/>
                          </a:cubicBezTo>
                          <a:cubicBezTo>
                            <a:pt x="644" y="341"/>
                            <a:pt x="644" y="341"/>
                            <a:pt x="644" y="341"/>
                          </a:cubicBezTo>
                          <a:cubicBezTo>
                            <a:pt x="643" y="330"/>
                            <a:pt x="641" y="319"/>
                            <a:pt x="638" y="309"/>
                          </a:cubicBezTo>
                          <a:cubicBezTo>
                            <a:pt x="716" y="245"/>
                            <a:pt x="716" y="245"/>
                            <a:pt x="716" y="245"/>
                          </a:cubicBezTo>
                          <a:cubicBezTo>
                            <a:pt x="725" y="238"/>
                            <a:pt x="727" y="225"/>
                            <a:pt x="721" y="215"/>
                          </a:cubicBezTo>
                          <a:cubicBezTo>
                            <a:pt x="687" y="157"/>
                            <a:pt x="687" y="157"/>
                            <a:pt x="687" y="157"/>
                          </a:cubicBezTo>
                          <a:cubicBezTo>
                            <a:pt x="681" y="147"/>
                            <a:pt x="669" y="142"/>
                            <a:pt x="658" y="146"/>
                          </a:cubicBezTo>
                          <a:cubicBezTo>
                            <a:pt x="565" y="181"/>
                            <a:pt x="565" y="181"/>
                            <a:pt x="565" y="181"/>
                          </a:cubicBezTo>
                          <a:cubicBezTo>
                            <a:pt x="556" y="172"/>
                            <a:pt x="547" y="164"/>
                            <a:pt x="536" y="157"/>
                          </a:cubicBezTo>
                          <a:cubicBezTo>
                            <a:pt x="556" y="55"/>
                            <a:pt x="556" y="55"/>
                            <a:pt x="556" y="55"/>
                          </a:cubicBezTo>
                          <a:cubicBezTo>
                            <a:pt x="558" y="43"/>
                            <a:pt x="552" y="32"/>
                            <a:pt x="541" y="28"/>
                          </a:cubicBezTo>
                          <a:cubicBezTo>
                            <a:pt x="477" y="5"/>
                            <a:pt x="477" y="5"/>
                            <a:pt x="477" y="5"/>
                          </a:cubicBezTo>
                          <a:cubicBezTo>
                            <a:pt x="467" y="1"/>
                            <a:pt x="455" y="5"/>
                            <a:pt x="449" y="15"/>
                          </a:cubicBezTo>
                          <a:cubicBezTo>
                            <a:pt x="397" y="106"/>
                            <a:pt x="397" y="106"/>
                            <a:pt x="397" y="106"/>
                          </a:cubicBezTo>
                          <a:cubicBezTo>
                            <a:pt x="391" y="105"/>
                            <a:pt x="385" y="105"/>
                            <a:pt x="378" y="105"/>
                          </a:cubicBezTo>
                          <a:cubicBezTo>
                            <a:pt x="373" y="105"/>
                            <a:pt x="367" y="105"/>
                            <a:pt x="362" y="106"/>
                          </a:cubicBezTo>
                          <a:cubicBezTo>
                            <a:pt x="311" y="15"/>
                            <a:pt x="311" y="15"/>
                            <a:pt x="311" y="15"/>
                          </a:cubicBezTo>
                          <a:cubicBezTo>
                            <a:pt x="305" y="4"/>
                            <a:pt x="293" y="0"/>
                            <a:pt x="282" y="4"/>
                          </a:cubicBezTo>
                          <a:cubicBezTo>
                            <a:pt x="218" y="27"/>
                            <a:pt x="218" y="27"/>
                            <a:pt x="218" y="27"/>
                          </a:cubicBezTo>
                          <a:cubicBezTo>
                            <a:pt x="208" y="31"/>
                            <a:pt x="201" y="42"/>
                            <a:pt x="203" y="54"/>
                          </a:cubicBezTo>
                          <a:cubicBezTo>
                            <a:pt x="222" y="156"/>
                            <a:pt x="222" y="156"/>
                            <a:pt x="222" y="156"/>
                          </a:cubicBezTo>
                          <a:cubicBezTo>
                            <a:pt x="211" y="163"/>
                            <a:pt x="201" y="172"/>
                            <a:pt x="192" y="181"/>
                          </a:cubicBezTo>
                          <a:cubicBezTo>
                            <a:pt x="103" y="145"/>
                            <a:pt x="103" y="145"/>
                            <a:pt x="103" y="145"/>
                          </a:cubicBezTo>
                          <a:cubicBezTo>
                            <a:pt x="92" y="141"/>
                            <a:pt x="80" y="145"/>
                            <a:pt x="74" y="155"/>
                          </a:cubicBezTo>
                          <a:cubicBezTo>
                            <a:pt x="39" y="213"/>
                            <a:pt x="39" y="213"/>
                            <a:pt x="39" y="213"/>
                          </a:cubicBezTo>
                          <a:cubicBezTo>
                            <a:pt x="33" y="223"/>
                            <a:pt x="35" y="235"/>
                            <a:pt x="44" y="243"/>
                          </a:cubicBezTo>
                          <a:cubicBezTo>
                            <a:pt x="119" y="307"/>
                            <a:pt x="119" y="307"/>
                            <a:pt x="119" y="307"/>
                          </a:cubicBezTo>
                          <a:cubicBezTo>
                            <a:pt x="116" y="318"/>
                            <a:pt x="114" y="329"/>
                            <a:pt x="113" y="341"/>
                          </a:cubicBezTo>
                          <a:cubicBezTo>
                            <a:pt x="17" y="373"/>
                            <a:pt x="17" y="373"/>
                            <a:pt x="17" y="373"/>
                          </a:cubicBezTo>
                          <a:cubicBezTo>
                            <a:pt x="6" y="377"/>
                            <a:pt x="0" y="388"/>
                            <a:pt x="2" y="400"/>
                          </a:cubicBezTo>
                          <a:cubicBezTo>
                            <a:pt x="13" y="466"/>
                            <a:pt x="13" y="466"/>
                            <a:pt x="13" y="466"/>
                          </a:cubicBezTo>
                          <a:cubicBezTo>
                            <a:pt x="15" y="478"/>
                            <a:pt x="25" y="486"/>
                            <a:pt x="37" y="486"/>
                          </a:cubicBezTo>
                          <a:cubicBezTo>
                            <a:pt x="136" y="486"/>
                            <a:pt x="136" y="486"/>
                            <a:pt x="136" y="486"/>
                          </a:cubicBezTo>
                          <a:cubicBezTo>
                            <a:pt x="141" y="498"/>
                            <a:pt x="147" y="509"/>
                            <a:pt x="154" y="519"/>
                          </a:cubicBezTo>
                          <a:cubicBezTo>
                            <a:pt x="102" y="604"/>
                            <a:pt x="102" y="604"/>
                            <a:pt x="102" y="604"/>
                          </a:cubicBezTo>
                          <a:cubicBezTo>
                            <a:pt x="96" y="614"/>
                            <a:pt x="98" y="627"/>
                            <a:pt x="107" y="634"/>
                          </a:cubicBezTo>
                          <a:cubicBezTo>
                            <a:pt x="158" y="678"/>
                            <a:pt x="158" y="678"/>
                            <a:pt x="158" y="678"/>
                          </a:cubicBezTo>
                          <a:cubicBezTo>
                            <a:pt x="167" y="686"/>
                            <a:pt x="180" y="686"/>
                            <a:pt x="189" y="679"/>
                          </a:cubicBezTo>
                          <a:cubicBezTo>
                            <a:pt x="265" y="615"/>
                            <a:pt x="265" y="615"/>
                            <a:pt x="265" y="615"/>
                          </a:cubicBezTo>
                          <a:cubicBezTo>
                            <a:pt x="277" y="621"/>
                            <a:pt x="290" y="626"/>
                            <a:pt x="303" y="629"/>
                          </a:cubicBezTo>
                          <a:cubicBezTo>
                            <a:pt x="318" y="729"/>
                            <a:pt x="318" y="729"/>
                            <a:pt x="318" y="729"/>
                          </a:cubicBezTo>
                          <a:cubicBezTo>
                            <a:pt x="320" y="740"/>
                            <a:pt x="330" y="748"/>
                            <a:pt x="342" y="748"/>
                          </a:cubicBezTo>
                          <a:cubicBezTo>
                            <a:pt x="409" y="748"/>
                            <a:pt x="409" y="748"/>
                            <a:pt x="409" y="748"/>
                          </a:cubicBezTo>
                          <a:cubicBezTo>
                            <a:pt x="421" y="748"/>
                            <a:pt x="431" y="740"/>
                            <a:pt x="433" y="729"/>
                          </a:cubicBezTo>
                          <a:cubicBezTo>
                            <a:pt x="450" y="631"/>
                            <a:pt x="450" y="631"/>
                            <a:pt x="450" y="631"/>
                          </a:cubicBezTo>
                          <a:cubicBezTo>
                            <a:pt x="463" y="627"/>
                            <a:pt x="476" y="622"/>
                            <a:pt x="489" y="617"/>
                          </a:cubicBezTo>
                          <a:cubicBezTo>
                            <a:pt x="562" y="680"/>
                            <a:pt x="562" y="680"/>
                            <a:pt x="562" y="680"/>
                          </a:cubicBezTo>
                          <a:cubicBezTo>
                            <a:pt x="570" y="687"/>
                            <a:pt x="583" y="687"/>
                            <a:pt x="592" y="680"/>
                          </a:cubicBezTo>
                          <a:cubicBezTo>
                            <a:pt x="644" y="636"/>
                            <a:pt x="644" y="636"/>
                            <a:pt x="644" y="636"/>
                          </a:cubicBezTo>
                          <a:cubicBezTo>
                            <a:pt x="653" y="629"/>
                            <a:pt x="655" y="616"/>
                            <a:pt x="649" y="606"/>
                          </a:cubicBezTo>
                          <a:cubicBezTo>
                            <a:pt x="600" y="522"/>
                            <a:pt x="600" y="522"/>
                            <a:pt x="600" y="522"/>
                          </a:cubicBezTo>
                          <a:cubicBezTo>
                            <a:pt x="608" y="511"/>
                            <a:pt x="615" y="499"/>
                            <a:pt x="621" y="486"/>
                          </a:cubicBezTo>
                          <a:cubicBezTo>
                            <a:pt x="721" y="486"/>
                            <a:pt x="721" y="486"/>
                            <a:pt x="721" y="486"/>
                          </a:cubicBezTo>
                          <a:cubicBezTo>
                            <a:pt x="732" y="486"/>
                            <a:pt x="742" y="478"/>
                            <a:pt x="744" y="466"/>
                          </a:cubicBezTo>
                          <a:close/>
                          <a:moveTo>
                            <a:pt x="528" y="373"/>
                          </a:moveTo>
                          <a:cubicBezTo>
                            <a:pt x="528" y="455"/>
                            <a:pt x="461" y="522"/>
                            <a:pt x="378" y="522"/>
                          </a:cubicBezTo>
                          <a:cubicBezTo>
                            <a:pt x="296" y="522"/>
                            <a:pt x="229" y="455"/>
                            <a:pt x="229" y="373"/>
                          </a:cubicBezTo>
                          <a:cubicBezTo>
                            <a:pt x="229" y="290"/>
                            <a:pt x="296" y="223"/>
                            <a:pt x="378" y="223"/>
                          </a:cubicBezTo>
                          <a:cubicBezTo>
                            <a:pt x="461" y="223"/>
                            <a:pt x="528" y="290"/>
                            <a:pt x="528" y="373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3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57028" y="7180975"/>
                      <a:ext cx="542925" cy="54133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4" name="Freeform 2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907991" y="7722312"/>
                      <a:ext cx="1458913" cy="1524000"/>
                    </a:xfrm>
                    <a:custGeom>
                      <a:avLst/>
                      <a:gdLst>
                        <a:gd name="T0" fmla="*/ 379 w 388"/>
                        <a:gd name="T1" fmla="*/ 137 h 405"/>
                        <a:gd name="T2" fmla="*/ 383 w 388"/>
                        <a:gd name="T3" fmla="*/ 118 h 405"/>
                        <a:gd name="T4" fmla="*/ 361 w 388"/>
                        <a:gd name="T5" fmla="*/ 81 h 405"/>
                        <a:gd name="T6" fmla="*/ 343 w 388"/>
                        <a:gd name="T7" fmla="*/ 74 h 405"/>
                        <a:gd name="T8" fmla="*/ 287 w 388"/>
                        <a:gd name="T9" fmla="*/ 94 h 405"/>
                        <a:gd name="T10" fmla="*/ 241 w 388"/>
                        <a:gd name="T11" fmla="*/ 68 h 405"/>
                        <a:gd name="T12" fmla="*/ 232 w 388"/>
                        <a:gd name="T13" fmla="*/ 12 h 405"/>
                        <a:gd name="T14" fmla="*/ 217 w 388"/>
                        <a:gd name="T15" fmla="*/ 0 h 405"/>
                        <a:gd name="T16" fmla="*/ 174 w 388"/>
                        <a:gd name="T17" fmla="*/ 0 h 405"/>
                        <a:gd name="T18" fmla="*/ 159 w 388"/>
                        <a:gd name="T19" fmla="*/ 12 h 405"/>
                        <a:gd name="T20" fmla="*/ 149 w 388"/>
                        <a:gd name="T21" fmla="*/ 68 h 405"/>
                        <a:gd name="T22" fmla="*/ 102 w 388"/>
                        <a:gd name="T23" fmla="*/ 95 h 405"/>
                        <a:gd name="T24" fmla="*/ 46 w 388"/>
                        <a:gd name="T25" fmla="*/ 74 h 405"/>
                        <a:gd name="T26" fmla="*/ 27 w 388"/>
                        <a:gd name="T27" fmla="*/ 81 h 405"/>
                        <a:gd name="T28" fmla="*/ 6 w 388"/>
                        <a:gd name="T29" fmla="*/ 118 h 405"/>
                        <a:gd name="T30" fmla="*/ 9 w 388"/>
                        <a:gd name="T31" fmla="*/ 137 h 405"/>
                        <a:gd name="T32" fmla="*/ 55 w 388"/>
                        <a:gd name="T33" fmla="*/ 175 h 405"/>
                        <a:gd name="T34" fmla="*/ 53 w 388"/>
                        <a:gd name="T35" fmla="*/ 202 h 405"/>
                        <a:gd name="T36" fmla="*/ 55 w 388"/>
                        <a:gd name="T37" fmla="*/ 227 h 405"/>
                        <a:gd name="T38" fmla="*/ 7 w 388"/>
                        <a:gd name="T39" fmla="*/ 266 h 405"/>
                        <a:gd name="T40" fmla="*/ 4 w 388"/>
                        <a:gd name="T41" fmla="*/ 285 h 405"/>
                        <a:gd name="T42" fmla="*/ 25 w 388"/>
                        <a:gd name="T43" fmla="*/ 322 h 405"/>
                        <a:gd name="T44" fmla="*/ 43 w 388"/>
                        <a:gd name="T45" fmla="*/ 329 h 405"/>
                        <a:gd name="T46" fmla="*/ 100 w 388"/>
                        <a:gd name="T47" fmla="*/ 308 h 405"/>
                        <a:gd name="T48" fmla="*/ 149 w 388"/>
                        <a:gd name="T49" fmla="*/ 337 h 405"/>
                        <a:gd name="T50" fmla="*/ 158 w 388"/>
                        <a:gd name="T51" fmla="*/ 392 h 405"/>
                        <a:gd name="T52" fmla="*/ 173 w 388"/>
                        <a:gd name="T53" fmla="*/ 405 h 405"/>
                        <a:gd name="T54" fmla="*/ 216 w 388"/>
                        <a:gd name="T55" fmla="*/ 405 h 405"/>
                        <a:gd name="T56" fmla="*/ 231 w 388"/>
                        <a:gd name="T57" fmla="*/ 392 h 405"/>
                        <a:gd name="T58" fmla="*/ 240 w 388"/>
                        <a:gd name="T59" fmla="*/ 337 h 405"/>
                        <a:gd name="T60" fmla="*/ 289 w 388"/>
                        <a:gd name="T61" fmla="*/ 309 h 405"/>
                        <a:gd name="T62" fmla="*/ 345 w 388"/>
                        <a:gd name="T63" fmla="*/ 329 h 405"/>
                        <a:gd name="T64" fmla="*/ 364 w 388"/>
                        <a:gd name="T65" fmla="*/ 322 h 405"/>
                        <a:gd name="T66" fmla="*/ 385 w 388"/>
                        <a:gd name="T67" fmla="*/ 285 h 405"/>
                        <a:gd name="T68" fmla="*/ 381 w 388"/>
                        <a:gd name="T69" fmla="*/ 266 h 405"/>
                        <a:gd name="T70" fmla="*/ 335 w 388"/>
                        <a:gd name="T71" fmla="*/ 228 h 405"/>
                        <a:gd name="T72" fmla="*/ 337 w 388"/>
                        <a:gd name="T73" fmla="*/ 202 h 405"/>
                        <a:gd name="T74" fmla="*/ 334 w 388"/>
                        <a:gd name="T75" fmla="*/ 174 h 405"/>
                        <a:gd name="T76" fmla="*/ 379 w 388"/>
                        <a:gd name="T77" fmla="*/ 137 h 405"/>
                        <a:gd name="T78" fmla="*/ 251 w 388"/>
                        <a:gd name="T79" fmla="*/ 202 h 405"/>
                        <a:gd name="T80" fmla="*/ 195 w 388"/>
                        <a:gd name="T81" fmla="*/ 259 h 405"/>
                        <a:gd name="T82" fmla="*/ 138 w 388"/>
                        <a:gd name="T83" fmla="*/ 202 h 405"/>
                        <a:gd name="T84" fmla="*/ 195 w 388"/>
                        <a:gd name="T85" fmla="*/ 145 h 405"/>
                        <a:gd name="T86" fmla="*/ 251 w 388"/>
                        <a:gd name="T87" fmla="*/ 202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388" h="405">
                          <a:moveTo>
                            <a:pt x="379" y="137"/>
                          </a:moveTo>
                          <a:cubicBezTo>
                            <a:pt x="385" y="133"/>
                            <a:pt x="386" y="124"/>
                            <a:pt x="383" y="118"/>
                          </a:cubicBezTo>
                          <a:cubicBezTo>
                            <a:pt x="361" y="81"/>
                            <a:pt x="361" y="81"/>
                            <a:pt x="361" y="81"/>
                          </a:cubicBezTo>
                          <a:cubicBezTo>
                            <a:pt x="357" y="74"/>
                            <a:pt x="350" y="72"/>
                            <a:pt x="343" y="74"/>
                          </a:cubicBezTo>
                          <a:cubicBezTo>
                            <a:pt x="287" y="94"/>
                            <a:pt x="287" y="94"/>
                            <a:pt x="287" y="94"/>
                          </a:cubicBezTo>
                          <a:cubicBezTo>
                            <a:pt x="274" y="83"/>
                            <a:pt x="258" y="74"/>
                            <a:pt x="241" y="68"/>
                          </a:cubicBezTo>
                          <a:cubicBezTo>
                            <a:pt x="232" y="12"/>
                            <a:pt x="232" y="12"/>
                            <a:pt x="232" y="12"/>
                          </a:cubicBezTo>
                          <a:cubicBezTo>
                            <a:pt x="231" y="5"/>
                            <a:pt x="224" y="0"/>
                            <a:pt x="217" y="0"/>
                          </a:cubicBezTo>
                          <a:cubicBezTo>
                            <a:pt x="174" y="0"/>
                            <a:pt x="174" y="0"/>
                            <a:pt x="174" y="0"/>
                          </a:cubicBezTo>
                          <a:cubicBezTo>
                            <a:pt x="166" y="0"/>
                            <a:pt x="160" y="5"/>
                            <a:pt x="159" y="12"/>
                          </a:cubicBezTo>
                          <a:cubicBezTo>
                            <a:pt x="149" y="68"/>
                            <a:pt x="149" y="68"/>
                            <a:pt x="149" y="68"/>
                          </a:cubicBezTo>
                          <a:cubicBezTo>
                            <a:pt x="132" y="74"/>
                            <a:pt x="116" y="83"/>
                            <a:pt x="102" y="95"/>
                          </a:cubicBezTo>
                          <a:cubicBezTo>
                            <a:pt x="46" y="74"/>
                            <a:pt x="46" y="74"/>
                            <a:pt x="46" y="74"/>
                          </a:cubicBezTo>
                          <a:cubicBezTo>
                            <a:pt x="39" y="72"/>
                            <a:pt x="31" y="74"/>
                            <a:pt x="27" y="81"/>
                          </a:cubicBezTo>
                          <a:cubicBezTo>
                            <a:pt x="6" y="118"/>
                            <a:pt x="6" y="118"/>
                            <a:pt x="6" y="118"/>
                          </a:cubicBezTo>
                          <a:cubicBezTo>
                            <a:pt x="2" y="124"/>
                            <a:pt x="3" y="133"/>
                            <a:pt x="9" y="137"/>
                          </a:cubicBezTo>
                          <a:cubicBezTo>
                            <a:pt x="55" y="175"/>
                            <a:pt x="55" y="175"/>
                            <a:pt x="55" y="175"/>
                          </a:cubicBezTo>
                          <a:cubicBezTo>
                            <a:pt x="54" y="184"/>
                            <a:pt x="53" y="193"/>
                            <a:pt x="53" y="202"/>
                          </a:cubicBezTo>
                          <a:cubicBezTo>
                            <a:pt x="53" y="211"/>
                            <a:pt x="53" y="219"/>
                            <a:pt x="55" y="227"/>
                          </a:cubicBezTo>
                          <a:cubicBezTo>
                            <a:pt x="7" y="266"/>
                            <a:pt x="7" y="266"/>
                            <a:pt x="7" y="266"/>
                          </a:cubicBezTo>
                          <a:cubicBezTo>
                            <a:pt x="2" y="270"/>
                            <a:pt x="0" y="278"/>
                            <a:pt x="4" y="285"/>
                          </a:cubicBezTo>
                          <a:cubicBezTo>
                            <a:pt x="25" y="322"/>
                            <a:pt x="25" y="322"/>
                            <a:pt x="25" y="322"/>
                          </a:cubicBezTo>
                          <a:cubicBezTo>
                            <a:pt x="28" y="329"/>
                            <a:pt x="36" y="332"/>
                            <a:pt x="43" y="329"/>
                          </a:cubicBezTo>
                          <a:cubicBezTo>
                            <a:pt x="100" y="308"/>
                            <a:pt x="100" y="308"/>
                            <a:pt x="100" y="308"/>
                          </a:cubicBezTo>
                          <a:cubicBezTo>
                            <a:pt x="114" y="321"/>
                            <a:pt x="131" y="330"/>
                            <a:pt x="149" y="337"/>
                          </a:cubicBezTo>
                          <a:cubicBezTo>
                            <a:pt x="158" y="392"/>
                            <a:pt x="158" y="392"/>
                            <a:pt x="158" y="392"/>
                          </a:cubicBezTo>
                          <a:cubicBezTo>
                            <a:pt x="159" y="399"/>
                            <a:pt x="165" y="405"/>
                            <a:pt x="173" y="405"/>
                          </a:cubicBezTo>
                          <a:cubicBezTo>
                            <a:pt x="216" y="405"/>
                            <a:pt x="216" y="405"/>
                            <a:pt x="216" y="405"/>
                          </a:cubicBezTo>
                          <a:cubicBezTo>
                            <a:pt x="223" y="405"/>
                            <a:pt x="229" y="399"/>
                            <a:pt x="231" y="392"/>
                          </a:cubicBezTo>
                          <a:cubicBezTo>
                            <a:pt x="240" y="337"/>
                            <a:pt x="240" y="337"/>
                            <a:pt x="240" y="337"/>
                          </a:cubicBezTo>
                          <a:cubicBezTo>
                            <a:pt x="258" y="331"/>
                            <a:pt x="275" y="321"/>
                            <a:pt x="289" y="309"/>
                          </a:cubicBezTo>
                          <a:cubicBezTo>
                            <a:pt x="345" y="329"/>
                            <a:pt x="345" y="329"/>
                            <a:pt x="345" y="329"/>
                          </a:cubicBezTo>
                          <a:cubicBezTo>
                            <a:pt x="352" y="332"/>
                            <a:pt x="360" y="329"/>
                            <a:pt x="364" y="322"/>
                          </a:cubicBezTo>
                          <a:cubicBezTo>
                            <a:pt x="385" y="285"/>
                            <a:pt x="385" y="285"/>
                            <a:pt x="385" y="285"/>
                          </a:cubicBezTo>
                          <a:cubicBezTo>
                            <a:pt x="388" y="278"/>
                            <a:pt x="387" y="270"/>
                            <a:pt x="381" y="266"/>
                          </a:cubicBezTo>
                          <a:cubicBezTo>
                            <a:pt x="335" y="228"/>
                            <a:pt x="335" y="228"/>
                            <a:pt x="335" y="228"/>
                          </a:cubicBezTo>
                          <a:cubicBezTo>
                            <a:pt x="336" y="220"/>
                            <a:pt x="337" y="211"/>
                            <a:pt x="337" y="202"/>
                          </a:cubicBezTo>
                          <a:cubicBezTo>
                            <a:pt x="337" y="193"/>
                            <a:pt x="336" y="183"/>
                            <a:pt x="334" y="174"/>
                          </a:cubicBezTo>
                          <a:lnTo>
                            <a:pt x="379" y="137"/>
                          </a:lnTo>
                          <a:close/>
                          <a:moveTo>
                            <a:pt x="251" y="202"/>
                          </a:moveTo>
                          <a:cubicBezTo>
                            <a:pt x="251" y="233"/>
                            <a:pt x="226" y="259"/>
                            <a:pt x="195" y="259"/>
                          </a:cubicBezTo>
                          <a:cubicBezTo>
                            <a:pt x="163" y="259"/>
                            <a:pt x="138" y="233"/>
                            <a:pt x="138" y="202"/>
                          </a:cubicBezTo>
                          <a:cubicBezTo>
                            <a:pt x="138" y="171"/>
                            <a:pt x="163" y="145"/>
                            <a:pt x="195" y="145"/>
                          </a:cubicBezTo>
                          <a:cubicBezTo>
                            <a:pt x="226" y="145"/>
                            <a:pt x="251" y="171"/>
                            <a:pt x="251" y="20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sp>
            <p:nvSpPr>
              <p:cNvPr id="116" name="Rectangle 115"/>
              <p:cNvSpPr/>
              <p:nvPr/>
            </p:nvSpPr>
            <p:spPr bwMode="auto">
              <a:xfrm>
                <a:off x="8599821" y="5165203"/>
                <a:ext cx="777240" cy="1246735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5" name="Group 15"/>
            <p:cNvGrpSpPr/>
            <p:nvPr/>
          </p:nvGrpSpPr>
          <p:grpSpPr>
            <a:xfrm>
              <a:off x="9477430" y="5165203"/>
              <a:ext cx="777240" cy="1246735"/>
              <a:chOff x="9428529" y="5165203"/>
              <a:chExt cx="777240" cy="1246735"/>
            </a:xfrm>
          </p:grpSpPr>
          <p:grpSp>
            <p:nvGrpSpPr>
              <p:cNvPr id="101" name="Group 247"/>
              <p:cNvGrpSpPr/>
              <p:nvPr/>
            </p:nvGrpSpPr>
            <p:grpSpPr>
              <a:xfrm>
                <a:off x="9464935" y="5198401"/>
                <a:ext cx="704429" cy="1174494"/>
                <a:chOff x="8635106" y="4651691"/>
                <a:chExt cx="704429" cy="1174494"/>
              </a:xfrm>
            </p:grpSpPr>
            <p:grpSp>
              <p:nvGrpSpPr>
                <p:cNvPr id="103" name="Group 249"/>
                <p:cNvGrpSpPr/>
                <p:nvPr/>
              </p:nvGrpSpPr>
              <p:grpSpPr>
                <a:xfrm>
                  <a:off x="8635106" y="5551434"/>
                  <a:ext cx="704429" cy="274751"/>
                  <a:chOff x="8635106" y="5542669"/>
                  <a:chExt cx="704429" cy="274751"/>
                </a:xfrm>
              </p:grpSpPr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8909594" y="5542669"/>
                    <a:ext cx="429941" cy="274751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rPr>
                      <a:t>Kernel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12" name="Group 258"/>
                  <p:cNvGrpSpPr/>
                  <p:nvPr/>
                </p:nvGrpSpPr>
                <p:grpSpPr>
                  <a:xfrm>
                    <a:off x="8635106" y="5542670"/>
                    <a:ext cx="276948" cy="274750"/>
                    <a:chOff x="4498836" y="2852262"/>
                    <a:chExt cx="501628" cy="497646"/>
                  </a:xfrm>
                </p:grpSpPr>
                <p:sp>
                  <p:nvSpPr>
                    <p:cNvPr id="113" name="Rectangle 112"/>
                    <p:cNvSpPr/>
                    <p:nvPr/>
                  </p:nvSpPr>
                  <p:spPr bwMode="auto">
                    <a:xfrm>
                      <a:off x="4498836" y="2852262"/>
                      <a:ext cx="501628" cy="497646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50846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32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14" name="Freeform 73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4600290" y="2951725"/>
                      <a:ext cx="298721" cy="298720"/>
                    </a:xfrm>
                    <a:custGeom>
                      <a:avLst/>
                      <a:gdLst>
                        <a:gd name="T0" fmla="*/ 313 w 330"/>
                        <a:gd name="T1" fmla="*/ 161 h 330"/>
                        <a:gd name="T2" fmla="*/ 313 w 330"/>
                        <a:gd name="T3" fmla="*/ 128 h 330"/>
                        <a:gd name="T4" fmla="*/ 284 w 330"/>
                        <a:gd name="T5" fmla="*/ 137 h 330"/>
                        <a:gd name="T6" fmla="*/ 298 w 330"/>
                        <a:gd name="T7" fmla="*/ 111 h 330"/>
                        <a:gd name="T8" fmla="*/ 330 w 330"/>
                        <a:gd name="T9" fmla="*/ 103 h 330"/>
                        <a:gd name="T10" fmla="*/ 298 w 330"/>
                        <a:gd name="T11" fmla="*/ 95 h 330"/>
                        <a:gd name="T12" fmla="*/ 284 w 330"/>
                        <a:gd name="T13" fmla="*/ 87 h 330"/>
                        <a:gd name="T14" fmla="*/ 235 w 330"/>
                        <a:gd name="T15" fmla="*/ 46 h 330"/>
                        <a:gd name="T16" fmla="*/ 244 w 330"/>
                        <a:gd name="T17" fmla="*/ 17 h 330"/>
                        <a:gd name="T18" fmla="*/ 211 w 330"/>
                        <a:gd name="T19" fmla="*/ 17 h 330"/>
                        <a:gd name="T20" fmla="*/ 219 w 330"/>
                        <a:gd name="T21" fmla="*/ 46 h 330"/>
                        <a:gd name="T22" fmla="*/ 194 w 330"/>
                        <a:gd name="T23" fmla="*/ 32 h 330"/>
                        <a:gd name="T24" fmla="*/ 186 w 330"/>
                        <a:gd name="T25" fmla="*/ 0 h 330"/>
                        <a:gd name="T26" fmla="*/ 178 w 330"/>
                        <a:gd name="T27" fmla="*/ 32 h 330"/>
                        <a:gd name="T28" fmla="*/ 152 w 330"/>
                        <a:gd name="T29" fmla="*/ 46 h 330"/>
                        <a:gd name="T30" fmla="*/ 161 w 330"/>
                        <a:gd name="T31" fmla="*/ 17 h 330"/>
                        <a:gd name="T32" fmla="*/ 128 w 330"/>
                        <a:gd name="T33" fmla="*/ 17 h 330"/>
                        <a:gd name="T34" fmla="*/ 137 w 330"/>
                        <a:gd name="T35" fmla="*/ 46 h 330"/>
                        <a:gd name="T36" fmla="*/ 111 w 330"/>
                        <a:gd name="T37" fmla="*/ 32 h 330"/>
                        <a:gd name="T38" fmla="*/ 103 w 330"/>
                        <a:gd name="T39" fmla="*/ 0 h 330"/>
                        <a:gd name="T40" fmla="*/ 95 w 330"/>
                        <a:gd name="T41" fmla="*/ 32 h 330"/>
                        <a:gd name="T42" fmla="*/ 87 w 330"/>
                        <a:gd name="T43" fmla="*/ 46 h 330"/>
                        <a:gd name="T44" fmla="*/ 46 w 330"/>
                        <a:gd name="T45" fmla="*/ 95 h 330"/>
                        <a:gd name="T46" fmla="*/ 17 w 330"/>
                        <a:gd name="T47" fmla="*/ 86 h 330"/>
                        <a:gd name="T48" fmla="*/ 17 w 330"/>
                        <a:gd name="T49" fmla="*/ 120 h 330"/>
                        <a:gd name="T50" fmla="*/ 46 w 330"/>
                        <a:gd name="T51" fmla="*/ 111 h 330"/>
                        <a:gd name="T52" fmla="*/ 32 w 330"/>
                        <a:gd name="T53" fmla="*/ 137 h 330"/>
                        <a:gd name="T54" fmla="*/ 0 w 330"/>
                        <a:gd name="T55" fmla="*/ 144 h 330"/>
                        <a:gd name="T56" fmla="*/ 32 w 330"/>
                        <a:gd name="T57" fmla="*/ 152 h 330"/>
                        <a:gd name="T58" fmla="*/ 46 w 330"/>
                        <a:gd name="T59" fmla="*/ 178 h 330"/>
                        <a:gd name="T60" fmla="*/ 17 w 330"/>
                        <a:gd name="T61" fmla="*/ 169 h 330"/>
                        <a:gd name="T62" fmla="*/ 17 w 330"/>
                        <a:gd name="T63" fmla="*/ 203 h 330"/>
                        <a:gd name="T64" fmla="*/ 46 w 330"/>
                        <a:gd name="T65" fmla="*/ 194 h 330"/>
                        <a:gd name="T66" fmla="*/ 32 w 330"/>
                        <a:gd name="T67" fmla="*/ 219 h 330"/>
                        <a:gd name="T68" fmla="*/ 0 w 330"/>
                        <a:gd name="T69" fmla="*/ 227 h 330"/>
                        <a:gd name="T70" fmla="*/ 32 w 330"/>
                        <a:gd name="T71" fmla="*/ 235 h 330"/>
                        <a:gd name="T72" fmla="*/ 46 w 330"/>
                        <a:gd name="T73" fmla="*/ 243 h 330"/>
                        <a:gd name="T74" fmla="*/ 95 w 330"/>
                        <a:gd name="T75" fmla="*/ 284 h 330"/>
                        <a:gd name="T76" fmla="*/ 86 w 330"/>
                        <a:gd name="T77" fmla="*/ 313 h 330"/>
                        <a:gd name="T78" fmla="*/ 120 w 330"/>
                        <a:gd name="T79" fmla="*/ 313 h 330"/>
                        <a:gd name="T80" fmla="*/ 111 w 330"/>
                        <a:gd name="T81" fmla="*/ 284 h 330"/>
                        <a:gd name="T82" fmla="*/ 137 w 330"/>
                        <a:gd name="T83" fmla="*/ 298 h 330"/>
                        <a:gd name="T84" fmla="*/ 144 w 330"/>
                        <a:gd name="T85" fmla="*/ 330 h 330"/>
                        <a:gd name="T86" fmla="*/ 152 w 330"/>
                        <a:gd name="T87" fmla="*/ 298 h 330"/>
                        <a:gd name="T88" fmla="*/ 178 w 330"/>
                        <a:gd name="T89" fmla="*/ 284 h 330"/>
                        <a:gd name="T90" fmla="*/ 169 w 330"/>
                        <a:gd name="T91" fmla="*/ 313 h 330"/>
                        <a:gd name="T92" fmla="*/ 203 w 330"/>
                        <a:gd name="T93" fmla="*/ 313 h 330"/>
                        <a:gd name="T94" fmla="*/ 194 w 330"/>
                        <a:gd name="T95" fmla="*/ 284 h 330"/>
                        <a:gd name="T96" fmla="*/ 219 w 330"/>
                        <a:gd name="T97" fmla="*/ 298 h 330"/>
                        <a:gd name="T98" fmla="*/ 227 w 330"/>
                        <a:gd name="T99" fmla="*/ 330 h 330"/>
                        <a:gd name="T100" fmla="*/ 235 w 330"/>
                        <a:gd name="T101" fmla="*/ 298 h 330"/>
                        <a:gd name="T102" fmla="*/ 243 w 330"/>
                        <a:gd name="T103" fmla="*/ 284 h 330"/>
                        <a:gd name="T104" fmla="*/ 284 w 330"/>
                        <a:gd name="T105" fmla="*/ 235 h 330"/>
                        <a:gd name="T106" fmla="*/ 313 w 330"/>
                        <a:gd name="T107" fmla="*/ 244 h 330"/>
                        <a:gd name="T108" fmla="*/ 313 w 330"/>
                        <a:gd name="T109" fmla="*/ 211 h 330"/>
                        <a:gd name="T110" fmla="*/ 284 w 330"/>
                        <a:gd name="T111" fmla="*/ 219 h 330"/>
                        <a:gd name="T112" fmla="*/ 298 w 330"/>
                        <a:gd name="T113" fmla="*/ 194 h 330"/>
                        <a:gd name="T114" fmla="*/ 330 w 330"/>
                        <a:gd name="T115" fmla="*/ 186 h 330"/>
                        <a:gd name="T116" fmla="*/ 298 w 330"/>
                        <a:gd name="T117" fmla="*/ 178 h 330"/>
                        <a:gd name="T118" fmla="*/ 284 w 330"/>
                        <a:gd name="T119" fmla="*/ 152 h 330"/>
                        <a:gd name="T120" fmla="*/ 165 w 330"/>
                        <a:gd name="T121" fmla="*/ 267 h 330"/>
                        <a:gd name="T122" fmla="*/ 165 w 330"/>
                        <a:gd name="T123" fmla="*/ 63 h 330"/>
                        <a:gd name="T124" fmla="*/ 165 w 330"/>
                        <a:gd name="T125" fmla="*/ 267 h 3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" h="330">
                          <a:moveTo>
                            <a:pt x="298" y="152"/>
                          </a:moveTo>
                          <a:cubicBezTo>
                            <a:pt x="301" y="158"/>
                            <a:pt x="307" y="161"/>
                            <a:pt x="313" y="161"/>
                          </a:cubicBezTo>
                          <a:cubicBezTo>
                            <a:pt x="322" y="161"/>
                            <a:pt x="330" y="154"/>
                            <a:pt x="330" y="144"/>
                          </a:cubicBezTo>
                          <a:cubicBezTo>
                            <a:pt x="330" y="135"/>
                            <a:pt x="322" y="128"/>
                            <a:pt x="313" y="128"/>
                          </a:cubicBezTo>
                          <a:cubicBezTo>
                            <a:pt x="307" y="128"/>
                            <a:pt x="301" y="131"/>
                            <a:pt x="298" y="137"/>
                          </a:cubicBezTo>
                          <a:cubicBezTo>
                            <a:pt x="284" y="137"/>
                            <a:pt x="284" y="137"/>
                            <a:pt x="284" y="137"/>
                          </a:cubicBezTo>
                          <a:cubicBezTo>
                            <a:pt x="284" y="111"/>
                            <a:pt x="284" y="111"/>
                            <a:pt x="284" y="111"/>
                          </a:cubicBezTo>
                          <a:cubicBezTo>
                            <a:pt x="298" y="111"/>
                            <a:pt x="298" y="111"/>
                            <a:pt x="298" y="111"/>
                          </a:cubicBezTo>
                          <a:cubicBezTo>
                            <a:pt x="301" y="116"/>
                            <a:pt x="307" y="120"/>
                            <a:pt x="313" y="120"/>
                          </a:cubicBezTo>
                          <a:cubicBezTo>
                            <a:pt x="322" y="120"/>
                            <a:pt x="330" y="112"/>
                            <a:pt x="330" y="103"/>
                          </a:cubicBezTo>
                          <a:cubicBezTo>
                            <a:pt x="330" y="94"/>
                            <a:pt x="322" y="86"/>
                            <a:pt x="313" y="86"/>
                          </a:cubicBezTo>
                          <a:cubicBezTo>
                            <a:pt x="307" y="86"/>
                            <a:pt x="301" y="90"/>
                            <a:pt x="298" y="95"/>
                          </a:cubicBezTo>
                          <a:cubicBezTo>
                            <a:pt x="284" y="95"/>
                            <a:pt x="284" y="95"/>
                            <a:pt x="284" y="95"/>
                          </a:cubicBezTo>
                          <a:cubicBezTo>
                            <a:pt x="284" y="87"/>
                            <a:pt x="284" y="87"/>
                            <a:pt x="284" y="87"/>
                          </a:cubicBezTo>
                          <a:cubicBezTo>
                            <a:pt x="284" y="65"/>
                            <a:pt x="266" y="46"/>
                            <a:pt x="243" y="46"/>
                          </a:cubicBezTo>
                          <a:cubicBezTo>
                            <a:pt x="235" y="46"/>
                            <a:pt x="235" y="46"/>
                            <a:pt x="235" y="46"/>
                          </a:cubicBezTo>
                          <a:cubicBezTo>
                            <a:pt x="235" y="32"/>
                            <a:pt x="235" y="32"/>
                            <a:pt x="235" y="32"/>
                          </a:cubicBezTo>
                          <a:cubicBezTo>
                            <a:pt x="240" y="29"/>
                            <a:pt x="244" y="23"/>
                            <a:pt x="244" y="17"/>
                          </a:cubicBezTo>
                          <a:cubicBezTo>
                            <a:pt x="244" y="8"/>
                            <a:pt x="237" y="0"/>
                            <a:pt x="227" y="0"/>
                          </a:cubicBezTo>
                          <a:cubicBezTo>
                            <a:pt x="218" y="0"/>
                            <a:pt x="211" y="8"/>
                            <a:pt x="211" y="17"/>
                          </a:cubicBezTo>
                          <a:cubicBezTo>
                            <a:pt x="211" y="23"/>
                            <a:pt x="214" y="29"/>
                            <a:pt x="219" y="32"/>
                          </a:cubicBezTo>
                          <a:cubicBezTo>
                            <a:pt x="219" y="46"/>
                            <a:pt x="219" y="46"/>
                            <a:pt x="219" y="46"/>
                          </a:cubicBezTo>
                          <a:cubicBezTo>
                            <a:pt x="194" y="46"/>
                            <a:pt x="194" y="46"/>
                            <a:pt x="194" y="46"/>
                          </a:cubicBezTo>
                          <a:cubicBezTo>
                            <a:pt x="194" y="32"/>
                            <a:pt x="194" y="32"/>
                            <a:pt x="194" y="32"/>
                          </a:cubicBezTo>
                          <a:cubicBezTo>
                            <a:pt x="199" y="29"/>
                            <a:pt x="203" y="23"/>
                            <a:pt x="203" y="17"/>
                          </a:cubicBezTo>
                          <a:cubicBezTo>
                            <a:pt x="203" y="8"/>
                            <a:pt x="195" y="0"/>
                            <a:pt x="186" y="0"/>
                          </a:cubicBezTo>
                          <a:cubicBezTo>
                            <a:pt x="177" y="0"/>
                            <a:pt x="169" y="8"/>
                            <a:pt x="169" y="17"/>
                          </a:cubicBezTo>
                          <a:cubicBezTo>
                            <a:pt x="169" y="23"/>
                            <a:pt x="173" y="29"/>
                            <a:pt x="178" y="32"/>
                          </a:cubicBezTo>
                          <a:cubicBezTo>
                            <a:pt x="178" y="46"/>
                            <a:pt x="178" y="46"/>
                            <a:pt x="178" y="46"/>
                          </a:cubicBezTo>
                          <a:cubicBezTo>
                            <a:pt x="152" y="46"/>
                            <a:pt x="152" y="46"/>
                            <a:pt x="152" y="46"/>
                          </a:cubicBezTo>
                          <a:cubicBezTo>
                            <a:pt x="152" y="32"/>
                            <a:pt x="152" y="32"/>
                            <a:pt x="152" y="32"/>
                          </a:cubicBezTo>
                          <a:cubicBezTo>
                            <a:pt x="158" y="29"/>
                            <a:pt x="161" y="23"/>
                            <a:pt x="161" y="17"/>
                          </a:cubicBezTo>
                          <a:cubicBezTo>
                            <a:pt x="161" y="8"/>
                            <a:pt x="154" y="0"/>
                            <a:pt x="144" y="0"/>
                          </a:cubicBezTo>
                          <a:cubicBezTo>
                            <a:pt x="135" y="0"/>
                            <a:pt x="128" y="8"/>
                            <a:pt x="128" y="17"/>
                          </a:cubicBezTo>
                          <a:cubicBezTo>
                            <a:pt x="128" y="23"/>
                            <a:pt x="131" y="29"/>
                            <a:pt x="137" y="32"/>
                          </a:cubicBezTo>
                          <a:cubicBezTo>
                            <a:pt x="137" y="46"/>
                            <a:pt x="137" y="46"/>
                            <a:pt x="137" y="46"/>
                          </a:cubicBezTo>
                          <a:cubicBezTo>
                            <a:pt x="111" y="46"/>
                            <a:pt x="111" y="46"/>
                            <a:pt x="111" y="46"/>
                          </a:cubicBezTo>
                          <a:cubicBezTo>
                            <a:pt x="111" y="32"/>
                            <a:pt x="111" y="32"/>
                            <a:pt x="111" y="32"/>
                          </a:cubicBezTo>
                          <a:cubicBezTo>
                            <a:pt x="116" y="29"/>
                            <a:pt x="120" y="23"/>
                            <a:pt x="120" y="17"/>
                          </a:cubicBezTo>
                          <a:cubicBezTo>
                            <a:pt x="120" y="8"/>
                            <a:pt x="112" y="0"/>
                            <a:pt x="103" y="0"/>
                          </a:cubicBezTo>
                          <a:cubicBezTo>
                            <a:pt x="94" y="0"/>
                            <a:pt x="86" y="8"/>
                            <a:pt x="86" y="17"/>
                          </a:cubicBezTo>
                          <a:cubicBezTo>
                            <a:pt x="86" y="23"/>
                            <a:pt x="90" y="29"/>
                            <a:pt x="95" y="32"/>
                          </a:cubicBezTo>
                          <a:cubicBezTo>
                            <a:pt x="95" y="46"/>
                            <a:pt x="95" y="46"/>
                            <a:pt x="95" y="46"/>
                          </a:cubicBezTo>
                          <a:cubicBezTo>
                            <a:pt x="87" y="46"/>
                            <a:pt x="87" y="46"/>
                            <a:pt x="87" y="46"/>
                          </a:cubicBezTo>
                          <a:cubicBezTo>
                            <a:pt x="65" y="46"/>
                            <a:pt x="46" y="65"/>
                            <a:pt x="46" y="87"/>
                          </a:cubicBezTo>
                          <a:cubicBezTo>
                            <a:pt x="46" y="95"/>
                            <a:pt x="46" y="95"/>
                            <a:pt x="46" y="95"/>
                          </a:cubicBezTo>
                          <a:cubicBezTo>
                            <a:pt x="32" y="95"/>
                            <a:pt x="32" y="95"/>
                            <a:pt x="32" y="95"/>
                          </a:cubicBezTo>
                          <a:cubicBezTo>
                            <a:pt x="29" y="90"/>
                            <a:pt x="23" y="86"/>
                            <a:pt x="17" y="86"/>
                          </a:cubicBezTo>
                          <a:cubicBezTo>
                            <a:pt x="8" y="86"/>
                            <a:pt x="0" y="94"/>
                            <a:pt x="0" y="103"/>
                          </a:cubicBezTo>
                          <a:cubicBezTo>
                            <a:pt x="0" y="112"/>
                            <a:pt x="8" y="120"/>
                            <a:pt x="17" y="120"/>
                          </a:cubicBezTo>
                          <a:cubicBezTo>
                            <a:pt x="23" y="120"/>
                            <a:pt x="29" y="116"/>
                            <a:pt x="32" y="111"/>
                          </a:cubicBezTo>
                          <a:cubicBezTo>
                            <a:pt x="46" y="111"/>
                            <a:pt x="46" y="111"/>
                            <a:pt x="46" y="111"/>
                          </a:cubicBezTo>
                          <a:cubicBezTo>
                            <a:pt x="46" y="137"/>
                            <a:pt x="46" y="137"/>
                            <a:pt x="46" y="137"/>
                          </a:cubicBezTo>
                          <a:cubicBezTo>
                            <a:pt x="32" y="137"/>
                            <a:pt x="32" y="137"/>
                            <a:pt x="32" y="137"/>
                          </a:cubicBezTo>
                          <a:cubicBezTo>
                            <a:pt x="29" y="131"/>
                            <a:pt x="23" y="128"/>
                            <a:pt x="17" y="128"/>
                          </a:cubicBezTo>
                          <a:cubicBezTo>
                            <a:pt x="8" y="128"/>
                            <a:pt x="0" y="135"/>
                            <a:pt x="0" y="144"/>
                          </a:cubicBezTo>
                          <a:cubicBezTo>
                            <a:pt x="0" y="154"/>
                            <a:pt x="8" y="161"/>
                            <a:pt x="17" y="161"/>
                          </a:cubicBezTo>
                          <a:cubicBezTo>
                            <a:pt x="23" y="161"/>
                            <a:pt x="29" y="158"/>
                            <a:pt x="32" y="152"/>
                          </a:cubicBezTo>
                          <a:cubicBezTo>
                            <a:pt x="46" y="152"/>
                            <a:pt x="46" y="152"/>
                            <a:pt x="46" y="152"/>
                          </a:cubicBezTo>
                          <a:cubicBezTo>
                            <a:pt x="46" y="178"/>
                            <a:pt x="46" y="178"/>
                            <a:pt x="46" y="178"/>
                          </a:cubicBezTo>
                          <a:cubicBezTo>
                            <a:pt x="32" y="178"/>
                            <a:pt x="32" y="178"/>
                            <a:pt x="32" y="178"/>
                          </a:cubicBezTo>
                          <a:cubicBezTo>
                            <a:pt x="29" y="173"/>
                            <a:pt x="23" y="169"/>
                            <a:pt x="17" y="169"/>
                          </a:cubicBezTo>
                          <a:cubicBezTo>
                            <a:pt x="8" y="169"/>
                            <a:pt x="0" y="177"/>
                            <a:pt x="0" y="186"/>
                          </a:cubicBezTo>
                          <a:cubicBezTo>
                            <a:pt x="0" y="195"/>
                            <a:pt x="8" y="203"/>
                            <a:pt x="17" y="203"/>
                          </a:cubicBezTo>
                          <a:cubicBezTo>
                            <a:pt x="23" y="203"/>
                            <a:pt x="29" y="199"/>
                            <a:pt x="32" y="194"/>
                          </a:cubicBezTo>
                          <a:cubicBezTo>
                            <a:pt x="46" y="194"/>
                            <a:pt x="46" y="194"/>
                            <a:pt x="46" y="194"/>
                          </a:cubicBezTo>
                          <a:cubicBezTo>
                            <a:pt x="46" y="219"/>
                            <a:pt x="46" y="219"/>
                            <a:pt x="46" y="219"/>
                          </a:cubicBezTo>
                          <a:cubicBezTo>
                            <a:pt x="32" y="219"/>
                            <a:pt x="32" y="219"/>
                            <a:pt x="32" y="219"/>
                          </a:cubicBezTo>
                          <a:cubicBezTo>
                            <a:pt x="29" y="214"/>
                            <a:pt x="23" y="211"/>
                            <a:pt x="17" y="211"/>
                          </a:cubicBezTo>
                          <a:cubicBezTo>
                            <a:pt x="8" y="211"/>
                            <a:pt x="0" y="218"/>
                            <a:pt x="0" y="227"/>
                          </a:cubicBezTo>
                          <a:cubicBezTo>
                            <a:pt x="0" y="237"/>
                            <a:pt x="8" y="244"/>
                            <a:pt x="17" y="244"/>
                          </a:cubicBezTo>
                          <a:cubicBezTo>
                            <a:pt x="23" y="244"/>
                            <a:pt x="29" y="240"/>
                            <a:pt x="32" y="235"/>
                          </a:cubicBezTo>
                          <a:cubicBezTo>
                            <a:pt x="46" y="235"/>
                            <a:pt x="46" y="235"/>
                            <a:pt x="46" y="235"/>
                          </a:cubicBezTo>
                          <a:cubicBezTo>
                            <a:pt x="46" y="243"/>
                            <a:pt x="46" y="243"/>
                            <a:pt x="46" y="243"/>
                          </a:cubicBezTo>
                          <a:cubicBezTo>
                            <a:pt x="46" y="266"/>
                            <a:pt x="65" y="284"/>
                            <a:pt x="87" y="284"/>
                          </a:cubicBezTo>
                          <a:cubicBezTo>
                            <a:pt x="95" y="284"/>
                            <a:pt x="95" y="284"/>
                            <a:pt x="95" y="284"/>
                          </a:cubicBezTo>
                          <a:cubicBezTo>
                            <a:pt x="95" y="298"/>
                            <a:pt x="95" y="298"/>
                            <a:pt x="95" y="298"/>
                          </a:cubicBezTo>
                          <a:cubicBezTo>
                            <a:pt x="90" y="301"/>
                            <a:pt x="86" y="307"/>
                            <a:pt x="86" y="313"/>
                          </a:cubicBezTo>
                          <a:cubicBezTo>
                            <a:pt x="86" y="322"/>
                            <a:pt x="94" y="330"/>
                            <a:pt x="103" y="330"/>
                          </a:cubicBezTo>
                          <a:cubicBezTo>
                            <a:pt x="112" y="330"/>
                            <a:pt x="120" y="322"/>
                            <a:pt x="120" y="313"/>
                          </a:cubicBezTo>
                          <a:cubicBezTo>
                            <a:pt x="120" y="307"/>
                            <a:pt x="116" y="301"/>
                            <a:pt x="111" y="298"/>
                          </a:cubicBezTo>
                          <a:cubicBezTo>
                            <a:pt x="111" y="284"/>
                            <a:pt x="111" y="284"/>
                            <a:pt x="111" y="284"/>
                          </a:cubicBezTo>
                          <a:cubicBezTo>
                            <a:pt x="137" y="284"/>
                            <a:pt x="137" y="284"/>
                            <a:pt x="137" y="284"/>
                          </a:cubicBezTo>
                          <a:cubicBezTo>
                            <a:pt x="137" y="298"/>
                            <a:pt x="137" y="298"/>
                            <a:pt x="137" y="298"/>
                          </a:cubicBezTo>
                          <a:cubicBezTo>
                            <a:pt x="131" y="301"/>
                            <a:pt x="128" y="307"/>
                            <a:pt x="128" y="313"/>
                          </a:cubicBezTo>
                          <a:cubicBezTo>
                            <a:pt x="128" y="322"/>
                            <a:pt x="135" y="330"/>
                            <a:pt x="144" y="330"/>
                          </a:cubicBezTo>
                          <a:cubicBezTo>
                            <a:pt x="154" y="330"/>
                            <a:pt x="161" y="322"/>
                            <a:pt x="161" y="313"/>
                          </a:cubicBezTo>
                          <a:cubicBezTo>
                            <a:pt x="161" y="307"/>
                            <a:pt x="158" y="301"/>
                            <a:pt x="152" y="298"/>
                          </a:cubicBezTo>
                          <a:cubicBezTo>
                            <a:pt x="152" y="284"/>
                            <a:pt x="152" y="284"/>
                            <a:pt x="152" y="284"/>
                          </a:cubicBezTo>
                          <a:cubicBezTo>
                            <a:pt x="178" y="284"/>
                            <a:pt x="178" y="284"/>
                            <a:pt x="178" y="284"/>
                          </a:cubicBezTo>
                          <a:cubicBezTo>
                            <a:pt x="178" y="298"/>
                            <a:pt x="178" y="298"/>
                            <a:pt x="178" y="298"/>
                          </a:cubicBezTo>
                          <a:cubicBezTo>
                            <a:pt x="173" y="301"/>
                            <a:pt x="169" y="307"/>
                            <a:pt x="169" y="313"/>
                          </a:cubicBezTo>
                          <a:cubicBezTo>
                            <a:pt x="169" y="322"/>
                            <a:pt x="177" y="330"/>
                            <a:pt x="186" y="330"/>
                          </a:cubicBezTo>
                          <a:cubicBezTo>
                            <a:pt x="195" y="330"/>
                            <a:pt x="203" y="322"/>
                            <a:pt x="203" y="313"/>
                          </a:cubicBezTo>
                          <a:cubicBezTo>
                            <a:pt x="203" y="307"/>
                            <a:pt x="199" y="301"/>
                            <a:pt x="194" y="298"/>
                          </a:cubicBezTo>
                          <a:cubicBezTo>
                            <a:pt x="194" y="284"/>
                            <a:pt x="194" y="284"/>
                            <a:pt x="194" y="284"/>
                          </a:cubicBezTo>
                          <a:cubicBezTo>
                            <a:pt x="219" y="284"/>
                            <a:pt x="219" y="284"/>
                            <a:pt x="219" y="284"/>
                          </a:cubicBezTo>
                          <a:cubicBezTo>
                            <a:pt x="219" y="298"/>
                            <a:pt x="219" y="298"/>
                            <a:pt x="219" y="298"/>
                          </a:cubicBezTo>
                          <a:cubicBezTo>
                            <a:pt x="214" y="301"/>
                            <a:pt x="211" y="307"/>
                            <a:pt x="211" y="313"/>
                          </a:cubicBezTo>
                          <a:cubicBezTo>
                            <a:pt x="211" y="322"/>
                            <a:pt x="218" y="330"/>
                            <a:pt x="227" y="330"/>
                          </a:cubicBezTo>
                          <a:cubicBezTo>
                            <a:pt x="237" y="330"/>
                            <a:pt x="244" y="322"/>
                            <a:pt x="244" y="313"/>
                          </a:cubicBezTo>
                          <a:cubicBezTo>
                            <a:pt x="244" y="307"/>
                            <a:pt x="240" y="301"/>
                            <a:pt x="235" y="298"/>
                          </a:cubicBezTo>
                          <a:cubicBezTo>
                            <a:pt x="235" y="284"/>
                            <a:pt x="235" y="284"/>
                            <a:pt x="235" y="284"/>
                          </a:cubicBezTo>
                          <a:cubicBezTo>
                            <a:pt x="243" y="284"/>
                            <a:pt x="243" y="284"/>
                            <a:pt x="243" y="284"/>
                          </a:cubicBezTo>
                          <a:cubicBezTo>
                            <a:pt x="266" y="284"/>
                            <a:pt x="284" y="266"/>
                            <a:pt x="284" y="243"/>
                          </a:cubicBezTo>
                          <a:cubicBezTo>
                            <a:pt x="284" y="235"/>
                            <a:pt x="284" y="235"/>
                            <a:pt x="284" y="235"/>
                          </a:cubicBezTo>
                          <a:cubicBezTo>
                            <a:pt x="298" y="235"/>
                            <a:pt x="298" y="235"/>
                            <a:pt x="298" y="235"/>
                          </a:cubicBezTo>
                          <a:cubicBezTo>
                            <a:pt x="301" y="240"/>
                            <a:pt x="307" y="244"/>
                            <a:pt x="313" y="244"/>
                          </a:cubicBezTo>
                          <a:cubicBezTo>
                            <a:pt x="322" y="244"/>
                            <a:pt x="330" y="237"/>
                            <a:pt x="330" y="227"/>
                          </a:cubicBezTo>
                          <a:cubicBezTo>
                            <a:pt x="330" y="218"/>
                            <a:pt x="322" y="211"/>
                            <a:pt x="313" y="211"/>
                          </a:cubicBezTo>
                          <a:cubicBezTo>
                            <a:pt x="307" y="211"/>
                            <a:pt x="301" y="214"/>
                            <a:pt x="298" y="219"/>
                          </a:cubicBezTo>
                          <a:cubicBezTo>
                            <a:pt x="284" y="219"/>
                            <a:pt x="284" y="219"/>
                            <a:pt x="284" y="219"/>
                          </a:cubicBezTo>
                          <a:cubicBezTo>
                            <a:pt x="284" y="194"/>
                            <a:pt x="284" y="194"/>
                            <a:pt x="284" y="194"/>
                          </a:cubicBezTo>
                          <a:cubicBezTo>
                            <a:pt x="298" y="194"/>
                            <a:pt x="298" y="194"/>
                            <a:pt x="298" y="194"/>
                          </a:cubicBezTo>
                          <a:cubicBezTo>
                            <a:pt x="301" y="199"/>
                            <a:pt x="307" y="203"/>
                            <a:pt x="313" y="203"/>
                          </a:cubicBezTo>
                          <a:cubicBezTo>
                            <a:pt x="322" y="203"/>
                            <a:pt x="330" y="195"/>
                            <a:pt x="330" y="186"/>
                          </a:cubicBezTo>
                          <a:cubicBezTo>
                            <a:pt x="330" y="177"/>
                            <a:pt x="322" y="169"/>
                            <a:pt x="313" y="169"/>
                          </a:cubicBezTo>
                          <a:cubicBezTo>
                            <a:pt x="307" y="169"/>
                            <a:pt x="301" y="173"/>
                            <a:pt x="298" y="178"/>
                          </a:cubicBezTo>
                          <a:cubicBezTo>
                            <a:pt x="284" y="178"/>
                            <a:pt x="284" y="178"/>
                            <a:pt x="284" y="178"/>
                          </a:cubicBezTo>
                          <a:cubicBezTo>
                            <a:pt x="284" y="152"/>
                            <a:pt x="284" y="152"/>
                            <a:pt x="284" y="152"/>
                          </a:cubicBezTo>
                          <a:lnTo>
                            <a:pt x="298" y="152"/>
                          </a:lnTo>
                          <a:close/>
                          <a:moveTo>
                            <a:pt x="165" y="267"/>
                          </a:moveTo>
                          <a:cubicBezTo>
                            <a:pt x="109" y="267"/>
                            <a:pt x="63" y="221"/>
                            <a:pt x="63" y="165"/>
                          </a:cubicBezTo>
                          <a:cubicBezTo>
                            <a:pt x="63" y="109"/>
                            <a:pt x="109" y="63"/>
                            <a:pt x="165" y="63"/>
                          </a:cubicBezTo>
                          <a:cubicBezTo>
                            <a:pt x="221" y="63"/>
                            <a:pt x="267" y="109"/>
                            <a:pt x="267" y="165"/>
                          </a:cubicBezTo>
                          <a:cubicBezTo>
                            <a:pt x="267" y="221"/>
                            <a:pt x="221" y="267"/>
                            <a:pt x="165" y="267"/>
                          </a:cubicBez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>
                      <a:solidFill>
                        <a:schemeClr val="bg2"/>
                      </a:solidFill>
                      <a:headEnd type="none" w="med" len="med"/>
                      <a:tailEnd type="none" w="med" len="med"/>
                    </a:ln>
                    <a:effectLst/>
                    <a:ex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4" name="Group 250"/>
                <p:cNvGrpSpPr/>
                <p:nvPr/>
              </p:nvGrpSpPr>
              <p:grpSpPr>
                <a:xfrm>
                  <a:off x="8635106" y="4651691"/>
                  <a:ext cx="704429" cy="852494"/>
                  <a:chOff x="1156020" y="2248829"/>
                  <a:chExt cx="704429" cy="852494"/>
                </a:xfrm>
              </p:grpSpPr>
              <p:sp>
                <p:nvSpPr>
                  <p:cNvPr id="105" name="TextBox 251"/>
                  <p:cNvSpPr txBox="1"/>
                  <p:nvPr/>
                </p:nvSpPr>
                <p:spPr>
                  <a:xfrm>
                    <a:off x="1156020" y="2248829"/>
                    <a:ext cx="704429" cy="18660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46623" tIns="46623" rIns="46623" bIns="46623" rtlCol="0" anchor="ctr">
                    <a:noAutofit/>
                  </a:bodyPr>
                  <a:lstStyle/>
                  <a:p>
                    <a:pPr marL="0" marR="0" lvl="0" indent="0" algn="ctr" defTabSz="932418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612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16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rPr>
                      <a:t>CONTAINER</a:t>
                    </a: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1156020" y="2435433"/>
                    <a:ext cx="704429" cy="66589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07" name="Group 253"/>
                  <p:cNvGrpSpPr/>
                  <p:nvPr/>
                </p:nvGrpSpPr>
                <p:grpSpPr>
                  <a:xfrm>
                    <a:off x="1282952" y="2590867"/>
                    <a:ext cx="471171" cy="380335"/>
                    <a:chOff x="4406091" y="6049087"/>
                    <a:chExt cx="3960813" cy="3197225"/>
                  </a:xfrm>
                  <a:solidFill>
                    <a:schemeClr val="tx2"/>
                  </a:solidFill>
                </p:grpSpPr>
                <p:sp>
                  <p:nvSpPr>
                    <p:cNvPr id="108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406091" y="6049087"/>
                      <a:ext cx="2847975" cy="2813050"/>
                    </a:xfrm>
                    <a:custGeom>
                      <a:avLst/>
                      <a:gdLst>
                        <a:gd name="T0" fmla="*/ 744 w 757"/>
                        <a:gd name="T1" fmla="*/ 466 h 748"/>
                        <a:gd name="T2" fmla="*/ 755 w 757"/>
                        <a:gd name="T3" fmla="*/ 399 h 748"/>
                        <a:gd name="T4" fmla="*/ 739 w 757"/>
                        <a:gd name="T5" fmla="*/ 373 h 748"/>
                        <a:gd name="T6" fmla="*/ 644 w 757"/>
                        <a:gd name="T7" fmla="*/ 341 h 748"/>
                        <a:gd name="T8" fmla="*/ 638 w 757"/>
                        <a:gd name="T9" fmla="*/ 309 h 748"/>
                        <a:gd name="T10" fmla="*/ 716 w 757"/>
                        <a:gd name="T11" fmla="*/ 245 h 748"/>
                        <a:gd name="T12" fmla="*/ 721 w 757"/>
                        <a:gd name="T13" fmla="*/ 215 h 748"/>
                        <a:gd name="T14" fmla="*/ 687 w 757"/>
                        <a:gd name="T15" fmla="*/ 157 h 748"/>
                        <a:gd name="T16" fmla="*/ 658 w 757"/>
                        <a:gd name="T17" fmla="*/ 146 h 748"/>
                        <a:gd name="T18" fmla="*/ 565 w 757"/>
                        <a:gd name="T19" fmla="*/ 181 h 748"/>
                        <a:gd name="T20" fmla="*/ 536 w 757"/>
                        <a:gd name="T21" fmla="*/ 157 h 748"/>
                        <a:gd name="T22" fmla="*/ 556 w 757"/>
                        <a:gd name="T23" fmla="*/ 55 h 748"/>
                        <a:gd name="T24" fmla="*/ 541 w 757"/>
                        <a:gd name="T25" fmla="*/ 28 h 748"/>
                        <a:gd name="T26" fmla="*/ 477 w 757"/>
                        <a:gd name="T27" fmla="*/ 5 h 748"/>
                        <a:gd name="T28" fmla="*/ 449 w 757"/>
                        <a:gd name="T29" fmla="*/ 15 h 748"/>
                        <a:gd name="T30" fmla="*/ 397 w 757"/>
                        <a:gd name="T31" fmla="*/ 106 h 748"/>
                        <a:gd name="T32" fmla="*/ 378 w 757"/>
                        <a:gd name="T33" fmla="*/ 105 h 748"/>
                        <a:gd name="T34" fmla="*/ 362 w 757"/>
                        <a:gd name="T35" fmla="*/ 106 h 748"/>
                        <a:gd name="T36" fmla="*/ 311 w 757"/>
                        <a:gd name="T37" fmla="*/ 15 h 748"/>
                        <a:gd name="T38" fmla="*/ 282 w 757"/>
                        <a:gd name="T39" fmla="*/ 4 h 748"/>
                        <a:gd name="T40" fmla="*/ 218 w 757"/>
                        <a:gd name="T41" fmla="*/ 27 h 748"/>
                        <a:gd name="T42" fmla="*/ 203 w 757"/>
                        <a:gd name="T43" fmla="*/ 54 h 748"/>
                        <a:gd name="T44" fmla="*/ 222 w 757"/>
                        <a:gd name="T45" fmla="*/ 156 h 748"/>
                        <a:gd name="T46" fmla="*/ 192 w 757"/>
                        <a:gd name="T47" fmla="*/ 181 h 748"/>
                        <a:gd name="T48" fmla="*/ 103 w 757"/>
                        <a:gd name="T49" fmla="*/ 145 h 748"/>
                        <a:gd name="T50" fmla="*/ 74 w 757"/>
                        <a:gd name="T51" fmla="*/ 155 h 748"/>
                        <a:gd name="T52" fmla="*/ 39 w 757"/>
                        <a:gd name="T53" fmla="*/ 213 h 748"/>
                        <a:gd name="T54" fmla="*/ 44 w 757"/>
                        <a:gd name="T55" fmla="*/ 243 h 748"/>
                        <a:gd name="T56" fmla="*/ 119 w 757"/>
                        <a:gd name="T57" fmla="*/ 307 h 748"/>
                        <a:gd name="T58" fmla="*/ 113 w 757"/>
                        <a:gd name="T59" fmla="*/ 341 h 748"/>
                        <a:gd name="T60" fmla="*/ 17 w 757"/>
                        <a:gd name="T61" fmla="*/ 373 h 748"/>
                        <a:gd name="T62" fmla="*/ 2 w 757"/>
                        <a:gd name="T63" fmla="*/ 400 h 748"/>
                        <a:gd name="T64" fmla="*/ 13 w 757"/>
                        <a:gd name="T65" fmla="*/ 466 h 748"/>
                        <a:gd name="T66" fmla="*/ 37 w 757"/>
                        <a:gd name="T67" fmla="*/ 486 h 748"/>
                        <a:gd name="T68" fmla="*/ 136 w 757"/>
                        <a:gd name="T69" fmla="*/ 486 h 748"/>
                        <a:gd name="T70" fmla="*/ 154 w 757"/>
                        <a:gd name="T71" fmla="*/ 519 h 748"/>
                        <a:gd name="T72" fmla="*/ 102 w 757"/>
                        <a:gd name="T73" fmla="*/ 604 h 748"/>
                        <a:gd name="T74" fmla="*/ 107 w 757"/>
                        <a:gd name="T75" fmla="*/ 634 h 748"/>
                        <a:gd name="T76" fmla="*/ 158 w 757"/>
                        <a:gd name="T77" fmla="*/ 678 h 748"/>
                        <a:gd name="T78" fmla="*/ 189 w 757"/>
                        <a:gd name="T79" fmla="*/ 679 h 748"/>
                        <a:gd name="T80" fmla="*/ 265 w 757"/>
                        <a:gd name="T81" fmla="*/ 615 h 748"/>
                        <a:gd name="T82" fmla="*/ 303 w 757"/>
                        <a:gd name="T83" fmla="*/ 629 h 748"/>
                        <a:gd name="T84" fmla="*/ 318 w 757"/>
                        <a:gd name="T85" fmla="*/ 729 h 748"/>
                        <a:gd name="T86" fmla="*/ 342 w 757"/>
                        <a:gd name="T87" fmla="*/ 748 h 748"/>
                        <a:gd name="T88" fmla="*/ 409 w 757"/>
                        <a:gd name="T89" fmla="*/ 748 h 748"/>
                        <a:gd name="T90" fmla="*/ 433 w 757"/>
                        <a:gd name="T91" fmla="*/ 729 h 748"/>
                        <a:gd name="T92" fmla="*/ 450 w 757"/>
                        <a:gd name="T93" fmla="*/ 631 h 748"/>
                        <a:gd name="T94" fmla="*/ 489 w 757"/>
                        <a:gd name="T95" fmla="*/ 617 h 748"/>
                        <a:gd name="T96" fmla="*/ 562 w 757"/>
                        <a:gd name="T97" fmla="*/ 680 h 748"/>
                        <a:gd name="T98" fmla="*/ 592 w 757"/>
                        <a:gd name="T99" fmla="*/ 680 h 748"/>
                        <a:gd name="T100" fmla="*/ 644 w 757"/>
                        <a:gd name="T101" fmla="*/ 636 h 748"/>
                        <a:gd name="T102" fmla="*/ 649 w 757"/>
                        <a:gd name="T103" fmla="*/ 606 h 748"/>
                        <a:gd name="T104" fmla="*/ 600 w 757"/>
                        <a:gd name="T105" fmla="*/ 522 h 748"/>
                        <a:gd name="T106" fmla="*/ 621 w 757"/>
                        <a:gd name="T107" fmla="*/ 486 h 748"/>
                        <a:gd name="T108" fmla="*/ 721 w 757"/>
                        <a:gd name="T109" fmla="*/ 486 h 748"/>
                        <a:gd name="T110" fmla="*/ 744 w 757"/>
                        <a:gd name="T111" fmla="*/ 466 h 748"/>
                        <a:gd name="T112" fmla="*/ 528 w 757"/>
                        <a:gd name="T113" fmla="*/ 373 h 748"/>
                        <a:gd name="T114" fmla="*/ 378 w 757"/>
                        <a:gd name="T115" fmla="*/ 522 h 748"/>
                        <a:gd name="T116" fmla="*/ 229 w 757"/>
                        <a:gd name="T117" fmla="*/ 373 h 748"/>
                        <a:gd name="T118" fmla="*/ 378 w 757"/>
                        <a:gd name="T119" fmla="*/ 223 h 748"/>
                        <a:gd name="T120" fmla="*/ 528 w 757"/>
                        <a:gd name="T121" fmla="*/ 373 h 7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757" h="748">
                          <a:moveTo>
                            <a:pt x="744" y="466"/>
                          </a:moveTo>
                          <a:cubicBezTo>
                            <a:pt x="755" y="399"/>
                            <a:pt x="755" y="399"/>
                            <a:pt x="755" y="399"/>
                          </a:cubicBezTo>
                          <a:cubicBezTo>
                            <a:pt x="757" y="388"/>
                            <a:pt x="750" y="377"/>
                            <a:pt x="739" y="373"/>
                          </a:cubicBezTo>
                          <a:cubicBezTo>
                            <a:pt x="644" y="341"/>
                            <a:pt x="644" y="341"/>
                            <a:pt x="644" y="341"/>
                          </a:cubicBezTo>
                          <a:cubicBezTo>
                            <a:pt x="643" y="330"/>
                            <a:pt x="641" y="319"/>
                            <a:pt x="638" y="309"/>
                          </a:cubicBezTo>
                          <a:cubicBezTo>
                            <a:pt x="716" y="245"/>
                            <a:pt x="716" y="245"/>
                            <a:pt x="716" y="245"/>
                          </a:cubicBezTo>
                          <a:cubicBezTo>
                            <a:pt x="725" y="238"/>
                            <a:pt x="727" y="225"/>
                            <a:pt x="721" y="215"/>
                          </a:cubicBezTo>
                          <a:cubicBezTo>
                            <a:pt x="687" y="157"/>
                            <a:pt x="687" y="157"/>
                            <a:pt x="687" y="157"/>
                          </a:cubicBezTo>
                          <a:cubicBezTo>
                            <a:pt x="681" y="147"/>
                            <a:pt x="669" y="142"/>
                            <a:pt x="658" y="146"/>
                          </a:cubicBezTo>
                          <a:cubicBezTo>
                            <a:pt x="565" y="181"/>
                            <a:pt x="565" y="181"/>
                            <a:pt x="565" y="181"/>
                          </a:cubicBezTo>
                          <a:cubicBezTo>
                            <a:pt x="556" y="172"/>
                            <a:pt x="547" y="164"/>
                            <a:pt x="536" y="157"/>
                          </a:cubicBezTo>
                          <a:cubicBezTo>
                            <a:pt x="556" y="55"/>
                            <a:pt x="556" y="55"/>
                            <a:pt x="556" y="55"/>
                          </a:cubicBezTo>
                          <a:cubicBezTo>
                            <a:pt x="558" y="43"/>
                            <a:pt x="552" y="32"/>
                            <a:pt x="541" y="28"/>
                          </a:cubicBezTo>
                          <a:cubicBezTo>
                            <a:pt x="477" y="5"/>
                            <a:pt x="477" y="5"/>
                            <a:pt x="477" y="5"/>
                          </a:cubicBezTo>
                          <a:cubicBezTo>
                            <a:pt x="467" y="1"/>
                            <a:pt x="455" y="5"/>
                            <a:pt x="449" y="15"/>
                          </a:cubicBezTo>
                          <a:cubicBezTo>
                            <a:pt x="397" y="106"/>
                            <a:pt x="397" y="106"/>
                            <a:pt x="397" y="106"/>
                          </a:cubicBezTo>
                          <a:cubicBezTo>
                            <a:pt x="391" y="105"/>
                            <a:pt x="385" y="105"/>
                            <a:pt x="378" y="105"/>
                          </a:cubicBezTo>
                          <a:cubicBezTo>
                            <a:pt x="373" y="105"/>
                            <a:pt x="367" y="105"/>
                            <a:pt x="362" y="106"/>
                          </a:cubicBezTo>
                          <a:cubicBezTo>
                            <a:pt x="311" y="15"/>
                            <a:pt x="311" y="15"/>
                            <a:pt x="311" y="15"/>
                          </a:cubicBezTo>
                          <a:cubicBezTo>
                            <a:pt x="305" y="4"/>
                            <a:pt x="293" y="0"/>
                            <a:pt x="282" y="4"/>
                          </a:cubicBezTo>
                          <a:cubicBezTo>
                            <a:pt x="218" y="27"/>
                            <a:pt x="218" y="27"/>
                            <a:pt x="218" y="27"/>
                          </a:cubicBezTo>
                          <a:cubicBezTo>
                            <a:pt x="208" y="31"/>
                            <a:pt x="201" y="42"/>
                            <a:pt x="203" y="54"/>
                          </a:cubicBezTo>
                          <a:cubicBezTo>
                            <a:pt x="222" y="156"/>
                            <a:pt x="222" y="156"/>
                            <a:pt x="222" y="156"/>
                          </a:cubicBezTo>
                          <a:cubicBezTo>
                            <a:pt x="211" y="163"/>
                            <a:pt x="201" y="172"/>
                            <a:pt x="192" y="181"/>
                          </a:cubicBezTo>
                          <a:cubicBezTo>
                            <a:pt x="103" y="145"/>
                            <a:pt x="103" y="145"/>
                            <a:pt x="103" y="145"/>
                          </a:cubicBezTo>
                          <a:cubicBezTo>
                            <a:pt x="92" y="141"/>
                            <a:pt x="80" y="145"/>
                            <a:pt x="74" y="155"/>
                          </a:cubicBezTo>
                          <a:cubicBezTo>
                            <a:pt x="39" y="213"/>
                            <a:pt x="39" y="213"/>
                            <a:pt x="39" y="213"/>
                          </a:cubicBezTo>
                          <a:cubicBezTo>
                            <a:pt x="33" y="223"/>
                            <a:pt x="35" y="235"/>
                            <a:pt x="44" y="243"/>
                          </a:cubicBezTo>
                          <a:cubicBezTo>
                            <a:pt x="119" y="307"/>
                            <a:pt x="119" y="307"/>
                            <a:pt x="119" y="307"/>
                          </a:cubicBezTo>
                          <a:cubicBezTo>
                            <a:pt x="116" y="318"/>
                            <a:pt x="114" y="329"/>
                            <a:pt x="113" y="341"/>
                          </a:cubicBezTo>
                          <a:cubicBezTo>
                            <a:pt x="17" y="373"/>
                            <a:pt x="17" y="373"/>
                            <a:pt x="17" y="373"/>
                          </a:cubicBezTo>
                          <a:cubicBezTo>
                            <a:pt x="6" y="377"/>
                            <a:pt x="0" y="388"/>
                            <a:pt x="2" y="400"/>
                          </a:cubicBezTo>
                          <a:cubicBezTo>
                            <a:pt x="13" y="466"/>
                            <a:pt x="13" y="466"/>
                            <a:pt x="13" y="466"/>
                          </a:cubicBezTo>
                          <a:cubicBezTo>
                            <a:pt x="15" y="478"/>
                            <a:pt x="25" y="486"/>
                            <a:pt x="37" y="486"/>
                          </a:cubicBezTo>
                          <a:cubicBezTo>
                            <a:pt x="136" y="486"/>
                            <a:pt x="136" y="486"/>
                            <a:pt x="136" y="486"/>
                          </a:cubicBezTo>
                          <a:cubicBezTo>
                            <a:pt x="141" y="498"/>
                            <a:pt x="147" y="509"/>
                            <a:pt x="154" y="519"/>
                          </a:cubicBezTo>
                          <a:cubicBezTo>
                            <a:pt x="102" y="604"/>
                            <a:pt x="102" y="604"/>
                            <a:pt x="102" y="604"/>
                          </a:cubicBezTo>
                          <a:cubicBezTo>
                            <a:pt x="96" y="614"/>
                            <a:pt x="98" y="627"/>
                            <a:pt x="107" y="634"/>
                          </a:cubicBezTo>
                          <a:cubicBezTo>
                            <a:pt x="158" y="678"/>
                            <a:pt x="158" y="678"/>
                            <a:pt x="158" y="678"/>
                          </a:cubicBezTo>
                          <a:cubicBezTo>
                            <a:pt x="167" y="686"/>
                            <a:pt x="180" y="686"/>
                            <a:pt x="189" y="679"/>
                          </a:cubicBezTo>
                          <a:cubicBezTo>
                            <a:pt x="265" y="615"/>
                            <a:pt x="265" y="615"/>
                            <a:pt x="265" y="615"/>
                          </a:cubicBezTo>
                          <a:cubicBezTo>
                            <a:pt x="277" y="621"/>
                            <a:pt x="290" y="626"/>
                            <a:pt x="303" y="629"/>
                          </a:cubicBezTo>
                          <a:cubicBezTo>
                            <a:pt x="318" y="729"/>
                            <a:pt x="318" y="729"/>
                            <a:pt x="318" y="729"/>
                          </a:cubicBezTo>
                          <a:cubicBezTo>
                            <a:pt x="320" y="740"/>
                            <a:pt x="330" y="748"/>
                            <a:pt x="342" y="748"/>
                          </a:cubicBezTo>
                          <a:cubicBezTo>
                            <a:pt x="409" y="748"/>
                            <a:pt x="409" y="748"/>
                            <a:pt x="409" y="748"/>
                          </a:cubicBezTo>
                          <a:cubicBezTo>
                            <a:pt x="421" y="748"/>
                            <a:pt x="431" y="740"/>
                            <a:pt x="433" y="729"/>
                          </a:cubicBezTo>
                          <a:cubicBezTo>
                            <a:pt x="450" y="631"/>
                            <a:pt x="450" y="631"/>
                            <a:pt x="450" y="631"/>
                          </a:cubicBezTo>
                          <a:cubicBezTo>
                            <a:pt x="463" y="627"/>
                            <a:pt x="476" y="622"/>
                            <a:pt x="489" y="617"/>
                          </a:cubicBezTo>
                          <a:cubicBezTo>
                            <a:pt x="562" y="680"/>
                            <a:pt x="562" y="680"/>
                            <a:pt x="562" y="680"/>
                          </a:cubicBezTo>
                          <a:cubicBezTo>
                            <a:pt x="570" y="687"/>
                            <a:pt x="583" y="687"/>
                            <a:pt x="592" y="680"/>
                          </a:cubicBezTo>
                          <a:cubicBezTo>
                            <a:pt x="644" y="636"/>
                            <a:pt x="644" y="636"/>
                            <a:pt x="644" y="636"/>
                          </a:cubicBezTo>
                          <a:cubicBezTo>
                            <a:pt x="653" y="629"/>
                            <a:pt x="655" y="616"/>
                            <a:pt x="649" y="606"/>
                          </a:cubicBezTo>
                          <a:cubicBezTo>
                            <a:pt x="600" y="522"/>
                            <a:pt x="600" y="522"/>
                            <a:pt x="600" y="522"/>
                          </a:cubicBezTo>
                          <a:cubicBezTo>
                            <a:pt x="608" y="511"/>
                            <a:pt x="615" y="499"/>
                            <a:pt x="621" y="486"/>
                          </a:cubicBezTo>
                          <a:cubicBezTo>
                            <a:pt x="721" y="486"/>
                            <a:pt x="721" y="486"/>
                            <a:pt x="721" y="486"/>
                          </a:cubicBezTo>
                          <a:cubicBezTo>
                            <a:pt x="732" y="486"/>
                            <a:pt x="742" y="478"/>
                            <a:pt x="744" y="466"/>
                          </a:cubicBezTo>
                          <a:close/>
                          <a:moveTo>
                            <a:pt x="528" y="373"/>
                          </a:moveTo>
                          <a:cubicBezTo>
                            <a:pt x="528" y="455"/>
                            <a:pt x="461" y="522"/>
                            <a:pt x="378" y="522"/>
                          </a:cubicBezTo>
                          <a:cubicBezTo>
                            <a:pt x="296" y="522"/>
                            <a:pt x="229" y="455"/>
                            <a:pt x="229" y="373"/>
                          </a:cubicBezTo>
                          <a:cubicBezTo>
                            <a:pt x="229" y="290"/>
                            <a:pt x="296" y="223"/>
                            <a:pt x="378" y="223"/>
                          </a:cubicBezTo>
                          <a:cubicBezTo>
                            <a:pt x="461" y="223"/>
                            <a:pt x="528" y="290"/>
                            <a:pt x="528" y="373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57028" y="7180975"/>
                      <a:ext cx="542925" cy="54133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0" name="Freeform 2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907991" y="7722312"/>
                      <a:ext cx="1458913" cy="1524000"/>
                    </a:xfrm>
                    <a:custGeom>
                      <a:avLst/>
                      <a:gdLst>
                        <a:gd name="T0" fmla="*/ 379 w 388"/>
                        <a:gd name="T1" fmla="*/ 137 h 405"/>
                        <a:gd name="T2" fmla="*/ 383 w 388"/>
                        <a:gd name="T3" fmla="*/ 118 h 405"/>
                        <a:gd name="T4" fmla="*/ 361 w 388"/>
                        <a:gd name="T5" fmla="*/ 81 h 405"/>
                        <a:gd name="T6" fmla="*/ 343 w 388"/>
                        <a:gd name="T7" fmla="*/ 74 h 405"/>
                        <a:gd name="T8" fmla="*/ 287 w 388"/>
                        <a:gd name="T9" fmla="*/ 94 h 405"/>
                        <a:gd name="T10" fmla="*/ 241 w 388"/>
                        <a:gd name="T11" fmla="*/ 68 h 405"/>
                        <a:gd name="T12" fmla="*/ 232 w 388"/>
                        <a:gd name="T13" fmla="*/ 12 h 405"/>
                        <a:gd name="T14" fmla="*/ 217 w 388"/>
                        <a:gd name="T15" fmla="*/ 0 h 405"/>
                        <a:gd name="T16" fmla="*/ 174 w 388"/>
                        <a:gd name="T17" fmla="*/ 0 h 405"/>
                        <a:gd name="T18" fmla="*/ 159 w 388"/>
                        <a:gd name="T19" fmla="*/ 12 h 405"/>
                        <a:gd name="T20" fmla="*/ 149 w 388"/>
                        <a:gd name="T21" fmla="*/ 68 h 405"/>
                        <a:gd name="T22" fmla="*/ 102 w 388"/>
                        <a:gd name="T23" fmla="*/ 95 h 405"/>
                        <a:gd name="T24" fmla="*/ 46 w 388"/>
                        <a:gd name="T25" fmla="*/ 74 h 405"/>
                        <a:gd name="T26" fmla="*/ 27 w 388"/>
                        <a:gd name="T27" fmla="*/ 81 h 405"/>
                        <a:gd name="T28" fmla="*/ 6 w 388"/>
                        <a:gd name="T29" fmla="*/ 118 h 405"/>
                        <a:gd name="T30" fmla="*/ 9 w 388"/>
                        <a:gd name="T31" fmla="*/ 137 h 405"/>
                        <a:gd name="T32" fmla="*/ 55 w 388"/>
                        <a:gd name="T33" fmla="*/ 175 h 405"/>
                        <a:gd name="T34" fmla="*/ 53 w 388"/>
                        <a:gd name="T35" fmla="*/ 202 h 405"/>
                        <a:gd name="T36" fmla="*/ 55 w 388"/>
                        <a:gd name="T37" fmla="*/ 227 h 405"/>
                        <a:gd name="T38" fmla="*/ 7 w 388"/>
                        <a:gd name="T39" fmla="*/ 266 h 405"/>
                        <a:gd name="T40" fmla="*/ 4 w 388"/>
                        <a:gd name="T41" fmla="*/ 285 h 405"/>
                        <a:gd name="T42" fmla="*/ 25 w 388"/>
                        <a:gd name="T43" fmla="*/ 322 h 405"/>
                        <a:gd name="T44" fmla="*/ 43 w 388"/>
                        <a:gd name="T45" fmla="*/ 329 h 405"/>
                        <a:gd name="T46" fmla="*/ 100 w 388"/>
                        <a:gd name="T47" fmla="*/ 308 h 405"/>
                        <a:gd name="T48" fmla="*/ 149 w 388"/>
                        <a:gd name="T49" fmla="*/ 337 h 405"/>
                        <a:gd name="T50" fmla="*/ 158 w 388"/>
                        <a:gd name="T51" fmla="*/ 392 h 405"/>
                        <a:gd name="T52" fmla="*/ 173 w 388"/>
                        <a:gd name="T53" fmla="*/ 405 h 405"/>
                        <a:gd name="T54" fmla="*/ 216 w 388"/>
                        <a:gd name="T55" fmla="*/ 405 h 405"/>
                        <a:gd name="T56" fmla="*/ 231 w 388"/>
                        <a:gd name="T57" fmla="*/ 392 h 405"/>
                        <a:gd name="T58" fmla="*/ 240 w 388"/>
                        <a:gd name="T59" fmla="*/ 337 h 405"/>
                        <a:gd name="T60" fmla="*/ 289 w 388"/>
                        <a:gd name="T61" fmla="*/ 309 h 405"/>
                        <a:gd name="T62" fmla="*/ 345 w 388"/>
                        <a:gd name="T63" fmla="*/ 329 h 405"/>
                        <a:gd name="T64" fmla="*/ 364 w 388"/>
                        <a:gd name="T65" fmla="*/ 322 h 405"/>
                        <a:gd name="T66" fmla="*/ 385 w 388"/>
                        <a:gd name="T67" fmla="*/ 285 h 405"/>
                        <a:gd name="T68" fmla="*/ 381 w 388"/>
                        <a:gd name="T69" fmla="*/ 266 h 405"/>
                        <a:gd name="T70" fmla="*/ 335 w 388"/>
                        <a:gd name="T71" fmla="*/ 228 h 405"/>
                        <a:gd name="T72" fmla="*/ 337 w 388"/>
                        <a:gd name="T73" fmla="*/ 202 h 405"/>
                        <a:gd name="T74" fmla="*/ 334 w 388"/>
                        <a:gd name="T75" fmla="*/ 174 h 405"/>
                        <a:gd name="T76" fmla="*/ 379 w 388"/>
                        <a:gd name="T77" fmla="*/ 137 h 405"/>
                        <a:gd name="T78" fmla="*/ 251 w 388"/>
                        <a:gd name="T79" fmla="*/ 202 h 405"/>
                        <a:gd name="T80" fmla="*/ 195 w 388"/>
                        <a:gd name="T81" fmla="*/ 259 h 405"/>
                        <a:gd name="T82" fmla="*/ 138 w 388"/>
                        <a:gd name="T83" fmla="*/ 202 h 405"/>
                        <a:gd name="T84" fmla="*/ 195 w 388"/>
                        <a:gd name="T85" fmla="*/ 145 h 405"/>
                        <a:gd name="T86" fmla="*/ 251 w 388"/>
                        <a:gd name="T87" fmla="*/ 202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388" h="405">
                          <a:moveTo>
                            <a:pt x="379" y="137"/>
                          </a:moveTo>
                          <a:cubicBezTo>
                            <a:pt x="385" y="133"/>
                            <a:pt x="386" y="124"/>
                            <a:pt x="383" y="118"/>
                          </a:cubicBezTo>
                          <a:cubicBezTo>
                            <a:pt x="361" y="81"/>
                            <a:pt x="361" y="81"/>
                            <a:pt x="361" y="81"/>
                          </a:cubicBezTo>
                          <a:cubicBezTo>
                            <a:pt x="357" y="74"/>
                            <a:pt x="350" y="72"/>
                            <a:pt x="343" y="74"/>
                          </a:cubicBezTo>
                          <a:cubicBezTo>
                            <a:pt x="287" y="94"/>
                            <a:pt x="287" y="94"/>
                            <a:pt x="287" y="94"/>
                          </a:cubicBezTo>
                          <a:cubicBezTo>
                            <a:pt x="274" y="83"/>
                            <a:pt x="258" y="74"/>
                            <a:pt x="241" y="68"/>
                          </a:cubicBezTo>
                          <a:cubicBezTo>
                            <a:pt x="232" y="12"/>
                            <a:pt x="232" y="12"/>
                            <a:pt x="232" y="12"/>
                          </a:cubicBezTo>
                          <a:cubicBezTo>
                            <a:pt x="231" y="5"/>
                            <a:pt x="224" y="0"/>
                            <a:pt x="217" y="0"/>
                          </a:cubicBezTo>
                          <a:cubicBezTo>
                            <a:pt x="174" y="0"/>
                            <a:pt x="174" y="0"/>
                            <a:pt x="174" y="0"/>
                          </a:cubicBezTo>
                          <a:cubicBezTo>
                            <a:pt x="166" y="0"/>
                            <a:pt x="160" y="5"/>
                            <a:pt x="159" y="12"/>
                          </a:cubicBezTo>
                          <a:cubicBezTo>
                            <a:pt x="149" y="68"/>
                            <a:pt x="149" y="68"/>
                            <a:pt x="149" y="68"/>
                          </a:cubicBezTo>
                          <a:cubicBezTo>
                            <a:pt x="132" y="74"/>
                            <a:pt x="116" y="83"/>
                            <a:pt x="102" y="95"/>
                          </a:cubicBezTo>
                          <a:cubicBezTo>
                            <a:pt x="46" y="74"/>
                            <a:pt x="46" y="74"/>
                            <a:pt x="46" y="74"/>
                          </a:cubicBezTo>
                          <a:cubicBezTo>
                            <a:pt x="39" y="72"/>
                            <a:pt x="31" y="74"/>
                            <a:pt x="27" y="81"/>
                          </a:cubicBezTo>
                          <a:cubicBezTo>
                            <a:pt x="6" y="118"/>
                            <a:pt x="6" y="118"/>
                            <a:pt x="6" y="118"/>
                          </a:cubicBezTo>
                          <a:cubicBezTo>
                            <a:pt x="2" y="124"/>
                            <a:pt x="3" y="133"/>
                            <a:pt x="9" y="137"/>
                          </a:cubicBezTo>
                          <a:cubicBezTo>
                            <a:pt x="55" y="175"/>
                            <a:pt x="55" y="175"/>
                            <a:pt x="55" y="175"/>
                          </a:cubicBezTo>
                          <a:cubicBezTo>
                            <a:pt x="54" y="184"/>
                            <a:pt x="53" y="193"/>
                            <a:pt x="53" y="202"/>
                          </a:cubicBezTo>
                          <a:cubicBezTo>
                            <a:pt x="53" y="211"/>
                            <a:pt x="53" y="219"/>
                            <a:pt x="55" y="227"/>
                          </a:cubicBezTo>
                          <a:cubicBezTo>
                            <a:pt x="7" y="266"/>
                            <a:pt x="7" y="266"/>
                            <a:pt x="7" y="266"/>
                          </a:cubicBezTo>
                          <a:cubicBezTo>
                            <a:pt x="2" y="270"/>
                            <a:pt x="0" y="278"/>
                            <a:pt x="4" y="285"/>
                          </a:cubicBezTo>
                          <a:cubicBezTo>
                            <a:pt x="25" y="322"/>
                            <a:pt x="25" y="322"/>
                            <a:pt x="25" y="322"/>
                          </a:cubicBezTo>
                          <a:cubicBezTo>
                            <a:pt x="28" y="329"/>
                            <a:pt x="36" y="332"/>
                            <a:pt x="43" y="329"/>
                          </a:cubicBezTo>
                          <a:cubicBezTo>
                            <a:pt x="100" y="308"/>
                            <a:pt x="100" y="308"/>
                            <a:pt x="100" y="308"/>
                          </a:cubicBezTo>
                          <a:cubicBezTo>
                            <a:pt x="114" y="321"/>
                            <a:pt x="131" y="330"/>
                            <a:pt x="149" y="337"/>
                          </a:cubicBezTo>
                          <a:cubicBezTo>
                            <a:pt x="158" y="392"/>
                            <a:pt x="158" y="392"/>
                            <a:pt x="158" y="392"/>
                          </a:cubicBezTo>
                          <a:cubicBezTo>
                            <a:pt x="159" y="399"/>
                            <a:pt x="165" y="405"/>
                            <a:pt x="173" y="405"/>
                          </a:cubicBezTo>
                          <a:cubicBezTo>
                            <a:pt x="216" y="405"/>
                            <a:pt x="216" y="405"/>
                            <a:pt x="216" y="405"/>
                          </a:cubicBezTo>
                          <a:cubicBezTo>
                            <a:pt x="223" y="405"/>
                            <a:pt x="229" y="399"/>
                            <a:pt x="231" y="392"/>
                          </a:cubicBezTo>
                          <a:cubicBezTo>
                            <a:pt x="240" y="337"/>
                            <a:pt x="240" y="337"/>
                            <a:pt x="240" y="337"/>
                          </a:cubicBezTo>
                          <a:cubicBezTo>
                            <a:pt x="258" y="331"/>
                            <a:pt x="275" y="321"/>
                            <a:pt x="289" y="309"/>
                          </a:cubicBezTo>
                          <a:cubicBezTo>
                            <a:pt x="345" y="329"/>
                            <a:pt x="345" y="329"/>
                            <a:pt x="345" y="329"/>
                          </a:cubicBezTo>
                          <a:cubicBezTo>
                            <a:pt x="352" y="332"/>
                            <a:pt x="360" y="329"/>
                            <a:pt x="364" y="322"/>
                          </a:cubicBezTo>
                          <a:cubicBezTo>
                            <a:pt x="385" y="285"/>
                            <a:pt x="385" y="285"/>
                            <a:pt x="385" y="285"/>
                          </a:cubicBezTo>
                          <a:cubicBezTo>
                            <a:pt x="388" y="278"/>
                            <a:pt x="387" y="270"/>
                            <a:pt x="381" y="266"/>
                          </a:cubicBezTo>
                          <a:cubicBezTo>
                            <a:pt x="335" y="228"/>
                            <a:pt x="335" y="228"/>
                            <a:pt x="335" y="228"/>
                          </a:cubicBezTo>
                          <a:cubicBezTo>
                            <a:pt x="336" y="220"/>
                            <a:pt x="337" y="211"/>
                            <a:pt x="337" y="202"/>
                          </a:cubicBezTo>
                          <a:cubicBezTo>
                            <a:pt x="337" y="193"/>
                            <a:pt x="336" y="183"/>
                            <a:pt x="334" y="174"/>
                          </a:cubicBezTo>
                          <a:lnTo>
                            <a:pt x="379" y="137"/>
                          </a:lnTo>
                          <a:close/>
                          <a:moveTo>
                            <a:pt x="251" y="202"/>
                          </a:moveTo>
                          <a:cubicBezTo>
                            <a:pt x="251" y="233"/>
                            <a:pt x="226" y="259"/>
                            <a:pt x="195" y="259"/>
                          </a:cubicBezTo>
                          <a:cubicBezTo>
                            <a:pt x="163" y="259"/>
                            <a:pt x="138" y="233"/>
                            <a:pt x="138" y="202"/>
                          </a:cubicBezTo>
                          <a:cubicBezTo>
                            <a:pt x="138" y="171"/>
                            <a:pt x="163" y="145"/>
                            <a:pt x="195" y="145"/>
                          </a:cubicBezTo>
                          <a:cubicBezTo>
                            <a:pt x="226" y="145"/>
                            <a:pt x="251" y="171"/>
                            <a:pt x="251" y="20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sp>
            <p:nvSpPr>
              <p:cNvPr id="102" name="Rectangle 101"/>
              <p:cNvSpPr/>
              <p:nvPr/>
            </p:nvSpPr>
            <p:spPr bwMode="auto">
              <a:xfrm>
                <a:off x="9428529" y="5165203"/>
                <a:ext cx="777240" cy="1246735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6" name="Group 14"/>
            <p:cNvGrpSpPr/>
            <p:nvPr/>
          </p:nvGrpSpPr>
          <p:grpSpPr>
            <a:xfrm>
              <a:off x="10324841" y="5165203"/>
              <a:ext cx="777240" cy="1246735"/>
              <a:chOff x="10263860" y="5165203"/>
              <a:chExt cx="777240" cy="1246735"/>
            </a:xfrm>
          </p:grpSpPr>
          <p:grpSp>
            <p:nvGrpSpPr>
              <p:cNvPr id="87" name="Group 262"/>
              <p:cNvGrpSpPr/>
              <p:nvPr/>
            </p:nvGrpSpPr>
            <p:grpSpPr>
              <a:xfrm>
                <a:off x="10300266" y="5198401"/>
                <a:ext cx="704429" cy="1174494"/>
                <a:chOff x="8635106" y="4651691"/>
                <a:chExt cx="704429" cy="1174494"/>
              </a:xfrm>
            </p:grpSpPr>
            <p:grpSp>
              <p:nvGrpSpPr>
                <p:cNvPr id="89" name="Group 264"/>
                <p:cNvGrpSpPr/>
                <p:nvPr/>
              </p:nvGrpSpPr>
              <p:grpSpPr>
                <a:xfrm>
                  <a:off x="8635106" y="5551434"/>
                  <a:ext cx="704429" cy="274751"/>
                  <a:chOff x="8635106" y="5542669"/>
                  <a:chExt cx="704429" cy="274751"/>
                </a:xfrm>
              </p:grpSpPr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8909594" y="5542669"/>
                    <a:ext cx="429941" cy="274751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" tIns="149196" rIns="0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rPr>
                      <a:t>Kernel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8" name="Group 273"/>
                  <p:cNvGrpSpPr/>
                  <p:nvPr/>
                </p:nvGrpSpPr>
                <p:grpSpPr>
                  <a:xfrm>
                    <a:off x="8635106" y="5542670"/>
                    <a:ext cx="276948" cy="274750"/>
                    <a:chOff x="4498836" y="2852262"/>
                    <a:chExt cx="501628" cy="497646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 bwMode="auto">
                    <a:xfrm>
                      <a:off x="4498836" y="2852262"/>
                      <a:ext cx="501628" cy="497646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50846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32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00" name="Freeform 73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4600290" y="2951725"/>
                      <a:ext cx="298721" cy="298720"/>
                    </a:xfrm>
                    <a:custGeom>
                      <a:avLst/>
                      <a:gdLst>
                        <a:gd name="T0" fmla="*/ 313 w 330"/>
                        <a:gd name="T1" fmla="*/ 161 h 330"/>
                        <a:gd name="T2" fmla="*/ 313 w 330"/>
                        <a:gd name="T3" fmla="*/ 128 h 330"/>
                        <a:gd name="T4" fmla="*/ 284 w 330"/>
                        <a:gd name="T5" fmla="*/ 137 h 330"/>
                        <a:gd name="T6" fmla="*/ 298 w 330"/>
                        <a:gd name="T7" fmla="*/ 111 h 330"/>
                        <a:gd name="T8" fmla="*/ 330 w 330"/>
                        <a:gd name="T9" fmla="*/ 103 h 330"/>
                        <a:gd name="T10" fmla="*/ 298 w 330"/>
                        <a:gd name="T11" fmla="*/ 95 h 330"/>
                        <a:gd name="T12" fmla="*/ 284 w 330"/>
                        <a:gd name="T13" fmla="*/ 87 h 330"/>
                        <a:gd name="T14" fmla="*/ 235 w 330"/>
                        <a:gd name="T15" fmla="*/ 46 h 330"/>
                        <a:gd name="T16" fmla="*/ 244 w 330"/>
                        <a:gd name="T17" fmla="*/ 17 h 330"/>
                        <a:gd name="T18" fmla="*/ 211 w 330"/>
                        <a:gd name="T19" fmla="*/ 17 h 330"/>
                        <a:gd name="T20" fmla="*/ 219 w 330"/>
                        <a:gd name="T21" fmla="*/ 46 h 330"/>
                        <a:gd name="T22" fmla="*/ 194 w 330"/>
                        <a:gd name="T23" fmla="*/ 32 h 330"/>
                        <a:gd name="T24" fmla="*/ 186 w 330"/>
                        <a:gd name="T25" fmla="*/ 0 h 330"/>
                        <a:gd name="T26" fmla="*/ 178 w 330"/>
                        <a:gd name="T27" fmla="*/ 32 h 330"/>
                        <a:gd name="T28" fmla="*/ 152 w 330"/>
                        <a:gd name="T29" fmla="*/ 46 h 330"/>
                        <a:gd name="T30" fmla="*/ 161 w 330"/>
                        <a:gd name="T31" fmla="*/ 17 h 330"/>
                        <a:gd name="T32" fmla="*/ 128 w 330"/>
                        <a:gd name="T33" fmla="*/ 17 h 330"/>
                        <a:gd name="T34" fmla="*/ 137 w 330"/>
                        <a:gd name="T35" fmla="*/ 46 h 330"/>
                        <a:gd name="T36" fmla="*/ 111 w 330"/>
                        <a:gd name="T37" fmla="*/ 32 h 330"/>
                        <a:gd name="T38" fmla="*/ 103 w 330"/>
                        <a:gd name="T39" fmla="*/ 0 h 330"/>
                        <a:gd name="T40" fmla="*/ 95 w 330"/>
                        <a:gd name="T41" fmla="*/ 32 h 330"/>
                        <a:gd name="T42" fmla="*/ 87 w 330"/>
                        <a:gd name="T43" fmla="*/ 46 h 330"/>
                        <a:gd name="T44" fmla="*/ 46 w 330"/>
                        <a:gd name="T45" fmla="*/ 95 h 330"/>
                        <a:gd name="T46" fmla="*/ 17 w 330"/>
                        <a:gd name="T47" fmla="*/ 86 h 330"/>
                        <a:gd name="T48" fmla="*/ 17 w 330"/>
                        <a:gd name="T49" fmla="*/ 120 h 330"/>
                        <a:gd name="T50" fmla="*/ 46 w 330"/>
                        <a:gd name="T51" fmla="*/ 111 h 330"/>
                        <a:gd name="T52" fmla="*/ 32 w 330"/>
                        <a:gd name="T53" fmla="*/ 137 h 330"/>
                        <a:gd name="T54" fmla="*/ 0 w 330"/>
                        <a:gd name="T55" fmla="*/ 144 h 330"/>
                        <a:gd name="T56" fmla="*/ 32 w 330"/>
                        <a:gd name="T57" fmla="*/ 152 h 330"/>
                        <a:gd name="T58" fmla="*/ 46 w 330"/>
                        <a:gd name="T59" fmla="*/ 178 h 330"/>
                        <a:gd name="T60" fmla="*/ 17 w 330"/>
                        <a:gd name="T61" fmla="*/ 169 h 330"/>
                        <a:gd name="T62" fmla="*/ 17 w 330"/>
                        <a:gd name="T63" fmla="*/ 203 h 330"/>
                        <a:gd name="T64" fmla="*/ 46 w 330"/>
                        <a:gd name="T65" fmla="*/ 194 h 330"/>
                        <a:gd name="T66" fmla="*/ 32 w 330"/>
                        <a:gd name="T67" fmla="*/ 219 h 330"/>
                        <a:gd name="T68" fmla="*/ 0 w 330"/>
                        <a:gd name="T69" fmla="*/ 227 h 330"/>
                        <a:gd name="T70" fmla="*/ 32 w 330"/>
                        <a:gd name="T71" fmla="*/ 235 h 330"/>
                        <a:gd name="T72" fmla="*/ 46 w 330"/>
                        <a:gd name="T73" fmla="*/ 243 h 330"/>
                        <a:gd name="T74" fmla="*/ 95 w 330"/>
                        <a:gd name="T75" fmla="*/ 284 h 330"/>
                        <a:gd name="T76" fmla="*/ 86 w 330"/>
                        <a:gd name="T77" fmla="*/ 313 h 330"/>
                        <a:gd name="T78" fmla="*/ 120 w 330"/>
                        <a:gd name="T79" fmla="*/ 313 h 330"/>
                        <a:gd name="T80" fmla="*/ 111 w 330"/>
                        <a:gd name="T81" fmla="*/ 284 h 330"/>
                        <a:gd name="T82" fmla="*/ 137 w 330"/>
                        <a:gd name="T83" fmla="*/ 298 h 330"/>
                        <a:gd name="T84" fmla="*/ 144 w 330"/>
                        <a:gd name="T85" fmla="*/ 330 h 330"/>
                        <a:gd name="T86" fmla="*/ 152 w 330"/>
                        <a:gd name="T87" fmla="*/ 298 h 330"/>
                        <a:gd name="T88" fmla="*/ 178 w 330"/>
                        <a:gd name="T89" fmla="*/ 284 h 330"/>
                        <a:gd name="T90" fmla="*/ 169 w 330"/>
                        <a:gd name="T91" fmla="*/ 313 h 330"/>
                        <a:gd name="T92" fmla="*/ 203 w 330"/>
                        <a:gd name="T93" fmla="*/ 313 h 330"/>
                        <a:gd name="T94" fmla="*/ 194 w 330"/>
                        <a:gd name="T95" fmla="*/ 284 h 330"/>
                        <a:gd name="T96" fmla="*/ 219 w 330"/>
                        <a:gd name="T97" fmla="*/ 298 h 330"/>
                        <a:gd name="T98" fmla="*/ 227 w 330"/>
                        <a:gd name="T99" fmla="*/ 330 h 330"/>
                        <a:gd name="T100" fmla="*/ 235 w 330"/>
                        <a:gd name="T101" fmla="*/ 298 h 330"/>
                        <a:gd name="T102" fmla="*/ 243 w 330"/>
                        <a:gd name="T103" fmla="*/ 284 h 330"/>
                        <a:gd name="T104" fmla="*/ 284 w 330"/>
                        <a:gd name="T105" fmla="*/ 235 h 330"/>
                        <a:gd name="T106" fmla="*/ 313 w 330"/>
                        <a:gd name="T107" fmla="*/ 244 h 330"/>
                        <a:gd name="T108" fmla="*/ 313 w 330"/>
                        <a:gd name="T109" fmla="*/ 211 h 330"/>
                        <a:gd name="T110" fmla="*/ 284 w 330"/>
                        <a:gd name="T111" fmla="*/ 219 h 330"/>
                        <a:gd name="T112" fmla="*/ 298 w 330"/>
                        <a:gd name="T113" fmla="*/ 194 h 330"/>
                        <a:gd name="T114" fmla="*/ 330 w 330"/>
                        <a:gd name="T115" fmla="*/ 186 h 330"/>
                        <a:gd name="T116" fmla="*/ 298 w 330"/>
                        <a:gd name="T117" fmla="*/ 178 h 330"/>
                        <a:gd name="T118" fmla="*/ 284 w 330"/>
                        <a:gd name="T119" fmla="*/ 152 h 330"/>
                        <a:gd name="T120" fmla="*/ 165 w 330"/>
                        <a:gd name="T121" fmla="*/ 267 h 330"/>
                        <a:gd name="T122" fmla="*/ 165 w 330"/>
                        <a:gd name="T123" fmla="*/ 63 h 330"/>
                        <a:gd name="T124" fmla="*/ 165 w 330"/>
                        <a:gd name="T125" fmla="*/ 267 h 3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" h="330">
                          <a:moveTo>
                            <a:pt x="298" y="152"/>
                          </a:moveTo>
                          <a:cubicBezTo>
                            <a:pt x="301" y="158"/>
                            <a:pt x="307" y="161"/>
                            <a:pt x="313" y="161"/>
                          </a:cubicBezTo>
                          <a:cubicBezTo>
                            <a:pt x="322" y="161"/>
                            <a:pt x="330" y="154"/>
                            <a:pt x="330" y="144"/>
                          </a:cubicBezTo>
                          <a:cubicBezTo>
                            <a:pt x="330" y="135"/>
                            <a:pt x="322" y="128"/>
                            <a:pt x="313" y="128"/>
                          </a:cubicBezTo>
                          <a:cubicBezTo>
                            <a:pt x="307" y="128"/>
                            <a:pt x="301" y="131"/>
                            <a:pt x="298" y="137"/>
                          </a:cubicBezTo>
                          <a:cubicBezTo>
                            <a:pt x="284" y="137"/>
                            <a:pt x="284" y="137"/>
                            <a:pt x="284" y="137"/>
                          </a:cubicBezTo>
                          <a:cubicBezTo>
                            <a:pt x="284" y="111"/>
                            <a:pt x="284" y="111"/>
                            <a:pt x="284" y="111"/>
                          </a:cubicBezTo>
                          <a:cubicBezTo>
                            <a:pt x="298" y="111"/>
                            <a:pt x="298" y="111"/>
                            <a:pt x="298" y="111"/>
                          </a:cubicBezTo>
                          <a:cubicBezTo>
                            <a:pt x="301" y="116"/>
                            <a:pt x="307" y="120"/>
                            <a:pt x="313" y="120"/>
                          </a:cubicBezTo>
                          <a:cubicBezTo>
                            <a:pt x="322" y="120"/>
                            <a:pt x="330" y="112"/>
                            <a:pt x="330" y="103"/>
                          </a:cubicBezTo>
                          <a:cubicBezTo>
                            <a:pt x="330" y="94"/>
                            <a:pt x="322" y="86"/>
                            <a:pt x="313" y="86"/>
                          </a:cubicBezTo>
                          <a:cubicBezTo>
                            <a:pt x="307" y="86"/>
                            <a:pt x="301" y="90"/>
                            <a:pt x="298" y="95"/>
                          </a:cubicBezTo>
                          <a:cubicBezTo>
                            <a:pt x="284" y="95"/>
                            <a:pt x="284" y="95"/>
                            <a:pt x="284" y="95"/>
                          </a:cubicBezTo>
                          <a:cubicBezTo>
                            <a:pt x="284" y="87"/>
                            <a:pt x="284" y="87"/>
                            <a:pt x="284" y="87"/>
                          </a:cubicBezTo>
                          <a:cubicBezTo>
                            <a:pt x="284" y="65"/>
                            <a:pt x="266" y="46"/>
                            <a:pt x="243" y="46"/>
                          </a:cubicBezTo>
                          <a:cubicBezTo>
                            <a:pt x="235" y="46"/>
                            <a:pt x="235" y="46"/>
                            <a:pt x="235" y="46"/>
                          </a:cubicBezTo>
                          <a:cubicBezTo>
                            <a:pt x="235" y="32"/>
                            <a:pt x="235" y="32"/>
                            <a:pt x="235" y="32"/>
                          </a:cubicBezTo>
                          <a:cubicBezTo>
                            <a:pt x="240" y="29"/>
                            <a:pt x="244" y="23"/>
                            <a:pt x="244" y="17"/>
                          </a:cubicBezTo>
                          <a:cubicBezTo>
                            <a:pt x="244" y="8"/>
                            <a:pt x="237" y="0"/>
                            <a:pt x="227" y="0"/>
                          </a:cubicBezTo>
                          <a:cubicBezTo>
                            <a:pt x="218" y="0"/>
                            <a:pt x="211" y="8"/>
                            <a:pt x="211" y="17"/>
                          </a:cubicBezTo>
                          <a:cubicBezTo>
                            <a:pt x="211" y="23"/>
                            <a:pt x="214" y="29"/>
                            <a:pt x="219" y="32"/>
                          </a:cubicBezTo>
                          <a:cubicBezTo>
                            <a:pt x="219" y="46"/>
                            <a:pt x="219" y="46"/>
                            <a:pt x="219" y="46"/>
                          </a:cubicBezTo>
                          <a:cubicBezTo>
                            <a:pt x="194" y="46"/>
                            <a:pt x="194" y="46"/>
                            <a:pt x="194" y="46"/>
                          </a:cubicBezTo>
                          <a:cubicBezTo>
                            <a:pt x="194" y="32"/>
                            <a:pt x="194" y="32"/>
                            <a:pt x="194" y="32"/>
                          </a:cubicBezTo>
                          <a:cubicBezTo>
                            <a:pt x="199" y="29"/>
                            <a:pt x="203" y="23"/>
                            <a:pt x="203" y="17"/>
                          </a:cubicBezTo>
                          <a:cubicBezTo>
                            <a:pt x="203" y="8"/>
                            <a:pt x="195" y="0"/>
                            <a:pt x="186" y="0"/>
                          </a:cubicBezTo>
                          <a:cubicBezTo>
                            <a:pt x="177" y="0"/>
                            <a:pt x="169" y="8"/>
                            <a:pt x="169" y="17"/>
                          </a:cubicBezTo>
                          <a:cubicBezTo>
                            <a:pt x="169" y="23"/>
                            <a:pt x="173" y="29"/>
                            <a:pt x="178" y="32"/>
                          </a:cubicBezTo>
                          <a:cubicBezTo>
                            <a:pt x="178" y="46"/>
                            <a:pt x="178" y="46"/>
                            <a:pt x="178" y="46"/>
                          </a:cubicBezTo>
                          <a:cubicBezTo>
                            <a:pt x="152" y="46"/>
                            <a:pt x="152" y="46"/>
                            <a:pt x="152" y="46"/>
                          </a:cubicBezTo>
                          <a:cubicBezTo>
                            <a:pt x="152" y="32"/>
                            <a:pt x="152" y="32"/>
                            <a:pt x="152" y="32"/>
                          </a:cubicBezTo>
                          <a:cubicBezTo>
                            <a:pt x="158" y="29"/>
                            <a:pt x="161" y="23"/>
                            <a:pt x="161" y="17"/>
                          </a:cubicBezTo>
                          <a:cubicBezTo>
                            <a:pt x="161" y="8"/>
                            <a:pt x="154" y="0"/>
                            <a:pt x="144" y="0"/>
                          </a:cubicBezTo>
                          <a:cubicBezTo>
                            <a:pt x="135" y="0"/>
                            <a:pt x="128" y="8"/>
                            <a:pt x="128" y="17"/>
                          </a:cubicBezTo>
                          <a:cubicBezTo>
                            <a:pt x="128" y="23"/>
                            <a:pt x="131" y="29"/>
                            <a:pt x="137" y="32"/>
                          </a:cubicBezTo>
                          <a:cubicBezTo>
                            <a:pt x="137" y="46"/>
                            <a:pt x="137" y="46"/>
                            <a:pt x="137" y="46"/>
                          </a:cubicBezTo>
                          <a:cubicBezTo>
                            <a:pt x="111" y="46"/>
                            <a:pt x="111" y="46"/>
                            <a:pt x="111" y="46"/>
                          </a:cubicBezTo>
                          <a:cubicBezTo>
                            <a:pt x="111" y="32"/>
                            <a:pt x="111" y="32"/>
                            <a:pt x="111" y="32"/>
                          </a:cubicBezTo>
                          <a:cubicBezTo>
                            <a:pt x="116" y="29"/>
                            <a:pt x="120" y="23"/>
                            <a:pt x="120" y="17"/>
                          </a:cubicBezTo>
                          <a:cubicBezTo>
                            <a:pt x="120" y="8"/>
                            <a:pt x="112" y="0"/>
                            <a:pt x="103" y="0"/>
                          </a:cubicBezTo>
                          <a:cubicBezTo>
                            <a:pt x="94" y="0"/>
                            <a:pt x="86" y="8"/>
                            <a:pt x="86" y="17"/>
                          </a:cubicBezTo>
                          <a:cubicBezTo>
                            <a:pt x="86" y="23"/>
                            <a:pt x="90" y="29"/>
                            <a:pt x="95" y="32"/>
                          </a:cubicBezTo>
                          <a:cubicBezTo>
                            <a:pt x="95" y="46"/>
                            <a:pt x="95" y="46"/>
                            <a:pt x="95" y="46"/>
                          </a:cubicBezTo>
                          <a:cubicBezTo>
                            <a:pt x="87" y="46"/>
                            <a:pt x="87" y="46"/>
                            <a:pt x="87" y="46"/>
                          </a:cubicBezTo>
                          <a:cubicBezTo>
                            <a:pt x="65" y="46"/>
                            <a:pt x="46" y="65"/>
                            <a:pt x="46" y="87"/>
                          </a:cubicBezTo>
                          <a:cubicBezTo>
                            <a:pt x="46" y="95"/>
                            <a:pt x="46" y="95"/>
                            <a:pt x="46" y="95"/>
                          </a:cubicBezTo>
                          <a:cubicBezTo>
                            <a:pt x="32" y="95"/>
                            <a:pt x="32" y="95"/>
                            <a:pt x="32" y="95"/>
                          </a:cubicBezTo>
                          <a:cubicBezTo>
                            <a:pt x="29" y="90"/>
                            <a:pt x="23" y="86"/>
                            <a:pt x="17" y="86"/>
                          </a:cubicBezTo>
                          <a:cubicBezTo>
                            <a:pt x="8" y="86"/>
                            <a:pt x="0" y="94"/>
                            <a:pt x="0" y="103"/>
                          </a:cubicBezTo>
                          <a:cubicBezTo>
                            <a:pt x="0" y="112"/>
                            <a:pt x="8" y="120"/>
                            <a:pt x="17" y="120"/>
                          </a:cubicBezTo>
                          <a:cubicBezTo>
                            <a:pt x="23" y="120"/>
                            <a:pt x="29" y="116"/>
                            <a:pt x="32" y="111"/>
                          </a:cubicBezTo>
                          <a:cubicBezTo>
                            <a:pt x="46" y="111"/>
                            <a:pt x="46" y="111"/>
                            <a:pt x="46" y="111"/>
                          </a:cubicBezTo>
                          <a:cubicBezTo>
                            <a:pt x="46" y="137"/>
                            <a:pt x="46" y="137"/>
                            <a:pt x="46" y="137"/>
                          </a:cubicBezTo>
                          <a:cubicBezTo>
                            <a:pt x="32" y="137"/>
                            <a:pt x="32" y="137"/>
                            <a:pt x="32" y="137"/>
                          </a:cubicBezTo>
                          <a:cubicBezTo>
                            <a:pt x="29" y="131"/>
                            <a:pt x="23" y="128"/>
                            <a:pt x="17" y="128"/>
                          </a:cubicBezTo>
                          <a:cubicBezTo>
                            <a:pt x="8" y="128"/>
                            <a:pt x="0" y="135"/>
                            <a:pt x="0" y="144"/>
                          </a:cubicBezTo>
                          <a:cubicBezTo>
                            <a:pt x="0" y="154"/>
                            <a:pt x="8" y="161"/>
                            <a:pt x="17" y="161"/>
                          </a:cubicBezTo>
                          <a:cubicBezTo>
                            <a:pt x="23" y="161"/>
                            <a:pt x="29" y="158"/>
                            <a:pt x="32" y="152"/>
                          </a:cubicBezTo>
                          <a:cubicBezTo>
                            <a:pt x="46" y="152"/>
                            <a:pt x="46" y="152"/>
                            <a:pt x="46" y="152"/>
                          </a:cubicBezTo>
                          <a:cubicBezTo>
                            <a:pt x="46" y="178"/>
                            <a:pt x="46" y="178"/>
                            <a:pt x="46" y="178"/>
                          </a:cubicBezTo>
                          <a:cubicBezTo>
                            <a:pt x="32" y="178"/>
                            <a:pt x="32" y="178"/>
                            <a:pt x="32" y="178"/>
                          </a:cubicBezTo>
                          <a:cubicBezTo>
                            <a:pt x="29" y="173"/>
                            <a:pt x="23" y="169"/>
                            <a:pt x="17" y="169"/>
                          </a:cubicBezTo>
                          <a:cubicBezTo>
                            <a:pt x="8" y="169"/>
                            <a:pt x="0" y="177"/>
                            <a:pt x="0" y="186"/>
                          </a:cubicBezTo>
                          <a:cubicBezTo>
                            <a:pt x="0" y="195"/>
                            <a:pt x="8" y="203"/>
                            <a:pt x="17" y="203"/>
                          </a:cubicBezTo>
                          <a:cubicBezTo>
                            <a:pt x="23" y="203"/>
                            <a:pt x="29" y="199"/>
                            <a:pt x="32" y="194"/>
                          </a:cubicBezTo>
                          <a:cubicBezTo>
                            <a:pt x="46" y="194"/>
                            <a:pt x="46" y="194"/>
                            <a:pt x="46" y="194"/>
                          </a:cubicBezTo>
                          <a:cubicBezTo>
                            <a:pt x="46" y="219"/>
                            <a:pt x="46" y="219"/>
                            <a:pt x="46" y="219"/>
                          </a:cubicBezTo>
                          <a:cubicBezTo>
                            <a:pt x="32" y="219"/>
                            <a:pt x="32" y="219"/>
                            <a:pt x="32" y="219"/>
                          </a:cubicBezTo>
                          <a:cubicBezTo>
                            <a:pt x="29" y="214"/>
                            <a:pt x="23" y="211"/>
                            <a:pt x="17" y="211"/>
                          </a:cubicBezTo>
                          <a:cubicBezTo>
                            <a:pt x="8" y="211"/>
                            <a:pt x="0" y="218"/>
                            <a:pt x="0" y="227"/>
                          </a:cubicBezTo>
                          <a:cubicBezTo>
                            <a:pt x="0" y="237"/>
                            <a:pt x="8" y="244"/>
                            <a:pt x="17" y="244"/>
                          </a:cubicBezTo>
                          <a:cubicBezTo>
                            <a:pt x="23" y="244"/>
                            <a:pt x="29" y="240"/>
                            <a:pt x="32" y="235"/>
                          </a:cubicBezTo>
                          <a:cubicBezTo>
                            <a:pt x="46" y="235"/>
                            <a:pt x="46" y="235"/>
                            <a:pt x="46" y="235"/>
                          </a:cubicBezTo>
                          <a:cubicBezTo>
                            <a:pt x="46" y="243"/>
                            <a:pt x="46" y="243"/>
                            <a:pt x="46" y="243"/>
                          </a:cubicBezTo>
                          <a:cubicBezTo>
                            <a:pt x="46" y="266"/>
                            <a:pt x="65" y="284"/>
                            <a:pt x="87" y="284"/>
                          </a:cubicBezTo>
                          <a:cubicBezTo>
                            <a:pt x="95" y="284"/>
                            <a:pt x="95" y="284"/>
                            <a:pt x="95" y="284"/>
                          </a:cubicBezTo>
                          <a:cubicBezTo>
                            <a:pt x="95" y="298"/>
                            <a:pt x="95" y="298"/>
                            <a:pt x="95" y="298"/>
                          </a:cubicBezTo>
                          <a:cubicBezTo>
                            <a:pt x="90" y="301"/>
                            <a:pt x="86" y="307"/>
                            <a:pt x="86" y="313"/>
                          </a:cubicBezTo>
                          <a:cubicBezTo>
                            <a:pt x="86" y="322"/>
                            <a:pt x="94" y="330"/>
                            <a:pt x="103" y="330"/>
                          </a:cubicBezTo>
                          <a:cubicBezTo>
                            <a:pt x="112" y="330"/>
                            <a:pt x="120" y="322"/>
                            <a:pt x="120" y="313"/>
                          </a:cubicBezTo>
                          <a:cubicBezTo>
                            <a:pt x="120" y="307"/>
                            <a:pt x="116" y="301"/>
                            <a:pt x="111" y="298"/>
                          </a:cubicBezTo>
                          <a:cubicBezTo>
                            <a:pt x="111" y="284"/>
                            <a:pt x="111" y="284"/>
                            <a:pt x="111" y="284"/>
                          </a:cubicBezTo>
                          <a:cubicBezTo>
                            <a:pt x="137" y="284"/>
                            <a:pt x="137" y="284"/>
                            <a:pt x="137" y="284"/>
                          </a:cubicBezTo>
                          <a:cubicBezTo>
                            <a:pt x="137" y="298"/>
                            <a:pt x="137" y="298"/>
                            <a:pt x="137" y="298"/>
                          </a:cubicBezTo>
                          <a:cubicBezTo>
                            <a:pt x="131" y="301"/>
                            <a:pt x="128" y="307"/>
                            <a:pt x="128" y="313"/>
                          </a:cubicBezTo>
                          <a:cubicBezTo>
                            <a:pt x="128" y="322"/>
                            <a:pt x="135" y="330"/>
                            <a:pt x="144" y="330"/>
                          </a:cubicBezTo>
                          <a:cubicBezTo>
                            <a:pt x="154" y="330"/>
                            <a:pt x="161" y="322"/>
                            <a:pt x="161" y="313"/>
                          </a:cubicBezTo>
                          <a:cubicBezTo>
                            <a:pt x="161" y="307"/>
                            <a:pt x="158" y="301"/>
                            <a:pt x="152" y="298"/>
                          </a:cubicBezTo>
                          <a:cubicBezTo>
                            <a:pt x="152" y="284"/>
                            <a:pt x="152" y="284"/>
                            <a:pt x="152" y="284"/>
                          </a:cubicBezTo>
                          <a:cubicBezTo>
                            <a:pt x="178" y="284"/>
                            <a:pt x="178" y="284"/>
                            <a:pt x="178" y="284"/>
                          </a:cubicBezTo>
                          <a:cubicBezTo>
                            <a:pt x="178" y="298"/>
                            <a:pt x="178" y="298"/>
                            <a:pt x="178" y="298"/>
                          </a:cubicBezTo>
                          <a:cubicBezTo>
                            <a:pt x="173" y="301"/>
                            <a:pt x="169" y="307"/>
                            <a:pt x="169" y="313"/>
                          </a:cubicBezTo>
                          <a:cubicBezTo>
                            <a:pt x="169" y="322"/>
                            <a:pt x="177" y="330"/>
                            <a:pt x="186" y="330"/>
                          </a:cubicBezTo>
                          <a:cubicBezTo>
                            <a:pt x="195" y="330"/>
                            <a:pt x="203" y="322"/>
                            <a:pt x="203" y="313"/>
                          </a:cubicBezTo>
                          <a:cubicBezTo>
                            <a:pt x="203" y="307"/>
                            <a:pt x="199" y="301"/>
                            <a:pt x="194" y="298"/>
                          </a:cubicBezTo>
                          <a:cubicBezTo>
                            <a:pt x="194" y="284"/>
                            <a:pt x="194" y="284"/>
                            <a:pt x="194" y="284"/>
                          </a:cubicBezTo>
                          <a:cubicBezTo>
                            <a:pt x="219" y="284"/>
                            <a:pt x="219" y="284"/>
                            <a:pt x="219" y="284"/>
                          </a:cubicBezTo>
                          <a:cubicBezTo>
                            <a:pt x="219" y="298"/>
                            <a:pt x="219" y="298"/>
                            <a:pt x="219" y="298"/>
                          </a:cubicBezTo>
                          <a:cubicBezTo>
                            <a:pt x="214" y="301"/>
                            <a:pt x="211" y="307"/>
                            <a:pt x="211" y="313"/>
                          </a:cubicBezTo>
                          <a:cubicBezTo>
                            <a:pt x="211" y="322"/>
                            <a:pt x="218" y="330"/>
                            <a:pt x="227" y="330"/>
                          </a:cubicBezTo>
                          <a:cubicBezTo>
                            <a:pt x="237" y="330"/>
                            <a:pt x="244" y="322"/>
                            <a:pt x="244" y="313"/>
                          </a:cubicBezTo>
                          <a:cubicBezTo>
                            <a:pt x="244" y="307"/>
                            <a:pt x="240" y="301"/>
                            <a:pt x="235" y="298"/>
                          </a:cubicBezTo>
                          <a:cubicBezTo>
                            <a:pt x="235" y="284"/>
                            <a:pt x="235" y="284"/>
                            <a:pt x="235" y="284"/>
                          </a:cubicBezTo>
                          <a:cubicBezTo>
                            <a:pt x="243" y="284"/>
                            <a:pt x="243" y="284"/>
                            <a:pt x="243" y="284"/>
                          </a:cubicBezTo>
                          <a:cubicBezTo>
                            <a:pt x="266" y="284"/>
                            <a:pt x="284" y="266"/>
                            <a:pt x="284" y="243"/>
                          </a:cubicBezTo>
                          <a:cubicBezTo>
                            <a:pt x="284" y="235"/>
                            <a:pt x="284" y="235"/>
                            <a:pt x="284" y="235"/>
                          </a:cubicBezTo>
                          <a:cubicBezTo>
                            <a:pt x="298" y="235"/>
                            <a:pt x="298" y="235"/>
                            <a:pt x="298" y="235"/>
                          </a:cubicBezTo>
                          <a:cubicBezTo>
                            <a:pt x="301" y="240"/>
                            <a:pt x="307" y="244"/>
                            <a:pt x="313" y="244"/>
                          </a:cubicBezTo>
                          <a:cubicBezTo>
                            <a:pt x="322" y="244"/>
                            <a:pt x="330" y="237"/>
                            <a:pt x="330" y="227"/>
                          </a:cubicBezTo>
                          <a:cubicBezTo>
                            <a:pt x="330" y="218"/>
                            <a:pt x="322" y="211"/>
                            <a:pt x="313" y="211"/>
                          </a:cubicBezTo>
                          <a:cubicBezTo>
                            <a:pt x="307" y="211"/>
                            <a:pt x="301" y="214"/>
                            <a:pt x="298" y="219"/>
                          </a:cubicBezTo>
                          <a:cubicBezTo>
                            <a:pt x="284" y="219"/>
                            <a:pt x="284" y="219"/>
                            <a:pt x="284" y="219"/>
                          </a:cubicBezTo>
                          <a:cubicBezTo>
                            <a:pt x="284" y="194"/>
                            <a:pt x="284" y="194"/>
                            <a:pt x="284" y="194"/>
                          </a:cubicBezTo>
                          <a:cubicBezTo>
                            <a:pt x="298" y="194"/>
                            <a:pt x="298" y="194"/>
                            <a:pt x="298" y="194"/>
                          </a:cubicBezTo>
                          <a:cubicBezTo>
                            <a:pt x="301" y="199"/>
                            <a:pt x="307" y="203"/>
                            <a:pt x="313" y="203"/>
                          </a:cubicBezTo>
                          <a:cubicBezTo>
                            <a:pt x="322" y="203"/>
                            <a:pt x="330" y="195"/>
                            <a:pt x="330" y="186"/>
                          </a:cubicBezTo>
                          <a:cubicBezTo>
                            <a:pt x="330" y="177"/>
                            <a:pt x="322" y="169"/>
                            <a:pt x="313" y="169"/>
                          </a:cubicBezTo>
                          <a:cubicBezTo>
                            <a:pt x="307" y="169"/>
                            <a:pt x="301" y="173"/>
                            <a:pt x="298" y="178"/>
                          </a:cubicBezTo>
                          <a:cubicBezTo>
                            <a:pt x="284" y="178"/>
                            <a:pt x="284" y="178"/>
                            <a:pt x="284" y="178"/>
                          </a:cubicBezTo>
                          <a:cubicBezTo>
                            <a:pt x="284" y="152"/>
                            <a:pt x="284" y="152"/>
                            <a:pt x="284" y="152"/>
                          </a:cubicBezTo>
                          <a:lnTo>
                            <a:pt x="298" y="152"/>
                          </a:lnTo>
                          <a:close/>
                          <a:moveTo>
                            <a:pt x="165" y="267"/>
                          </a:moveTo>
                          <a:cubicBezTo>
                            <a:pt x="109" y="267"/>
                            <a:pt x="63" y="221"/>
                            <a:pt x="63" y="165"/>
                          </a:cubicBezTo>
                          <a:cubicBezTo>
                            <a:pt x="63" y="109"/>
                            <a:pt x="109" y="63"/>
                            <a:pt x="165" y="63"/>
                          </a:cubicBezTo>
                          <a:cubicBezTo>
                            <a:pt x="221" y="63"/>
                            <a:pt x="267" y="109"/>
                            <a:pt x="267" y="165"/>
                          </a:cubicBezTo>
                          <a:cubicBezTo>
                            <a:pt x="267" y="221"/>
                            <a:pt x="221" y="267"/>
                            <a:pt x="165" y="267"/>
                          </a:cubicBez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>
                      <a:solidFill>
                        <a:schemeClr val="bg2"/>
                      </a:solidFill>
                      <a:headEnd type="none" w="med" len="med"/>
                      <a:tailEnd type="none" w="med" len="med"/>
                    </a:ln>
                    <a:effectLst/>
                    <a:ex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0" name="Group 265"/>
                <p:cNvGrpSpPr/>
                <p:nvPr/>
              </p:nvGrpSpPr>
              <p:grpSpPr>
                <a:xfrm>
                  <a:off x="8635106" y="4651691"/>
                  <a:ext cx="704429" cy="852494"/>
                  <a:chOff x="1156020" y="2248829"/>
                  <a:chExt cx="704429" cy="852494"/>
                </a:xfrm>
              </p:grpSpPr>
              <p:sp>
                <p:nvSpPr>
                  <p:cNvPr id="91" name="TextBox 266"/>
                  <p:cNvSpPr txBox="1"/>
                  <p:nvPr/>
                </p:nvSpPr>
                <p:spPr>
                  <a:xfrm>
                    <a:off x="1156020" y="2248829"/>
                    <a:ext cx="704429" cy="18660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46623" tIns="46623" rIns="46623" bIns="46623" rtlCol="0" anchor="ctr">
                    <a:noAutofit/>
                  </a:bodyPr>
                  <a:lstStyle/>
                  <a:p>
                    <a:pPr marL="0" marR="0" lvl="0" indent="0" algn="ctr" defTabSz="932418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612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16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rPr>
                      <a:t>CONTAINER</a:t>
                    </a: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1156020" y="2435433"/>
                    <a:ext cx="704429" cy="66589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50846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32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93" name="Group 268"/>
                  <p:cNvGrpSpPr/>
                  <p:nvPr/>
                </p:nvGrpSpPr>
                <p:grpSpPr>
                  <a:xfrm>
                    <a:off x="1282952" y="2590867"/>
                    <a:ext cx="471171" cy="380335"/>
                    <a:chOff x="4406091" y="6049087"/>
                    <a:chExt cx="3960813" cy="3197225"/>
                  </a:xfrm>
                  <a:solidFill>
                    <a:schemeClr val="tx2"/>
                  </a:solidFill>
                </p:grpSpPr>
                <p:sp>
                  <p:nvSpPr>
                    <p:cNvPr id="94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406091" y="6049087"/>
                      <a:ext cx="2847975" cy="2813050"/>
                    </a:xfrm>
                    <a:custGeom>
                      <a:avLst/>
                      <a:gdLst>
                        <a:gd name="T0" fmla="*/ 744 w 757"/>
                        <a:gd name="T1" fmla="*/ 466 h 748"/>
                        <a:gd name="T2" fmla="*/ 755 w 757"/>
                        <a:gd name="T3" fmla="*/ 399 h 748"/>
                        <a:gd name="T4" fmla="*/ 739 w 757"/>
                        <a:gd name="T5" fmla="*/ 373 h 748"/>
                        <a:gd name="T6" fmla="*/ 644 w 757"/>
                        <a:gd name="T7" fmla="*/ 341 h 748"/>
                        <a:gd name="T8" fmla="*/ 638 w 757"/>
                        <a:gd name="T9" fmla="*/ 309 h 748"/>
                        <a:gd name="T10" fmla="*/ 716 w 757"/>
                        <a:gd name="T11" fmla="*/ 245 h 748"/>
                        <a:gd name="T12" fmla="*/ 721 w 757"/>
                        <a:gd name="T13" fmla="*/ 215 h 748"/>
                        <a:gd name="T14" fmla="*/ 687 w 757"/>
                        <a:gd name="T15" fmla="*/ 157 h 748"/>
                        <a:gd name="T16" fmla="*/ 658 w 757"/>
                        <a:gd name="T17" fmla="*/ 146 h 748"/>
                        <a:gd name="T18" fmla="*/ 565 w 757"/>
                        <a:gd name="T19" fmla="*/ 181 h 748"/>
                        <a:gd name="T20" fmla="*/ 536 w 757"/>
                        <a:gd name="T21" fmla="*/ 157 h 748"/>
                        <a:gd name="T22" fmla="*/ 556 w 757"/>
                        <a:gd name="T23" fmla="*/ 55 h 748"/>
                        <a:gd name="T24" fmla="*/ 541 w 757"/>
                        <a:gd name="T25" fmla="*/ 28 h 748"/>
                        <a:gd name="T26" fmla="*/ 477 w 757"/>
                        <a:gd name="T27" fmla="*/ 5 h 748"/>
                        <a:gd name="T28" fmla="*/ 449 w 757"/>
                        <a:gd name="T29" fmla="*/ 15 h 748"/>
                        <a:gd name="T30" fmla="*/ 397 w 757"/>
                        <a:gd name="T31" fmla="*/ 106 h 748"/>
                        <a:gd name="T32" fmla="*/ 378 w 757"/>
                        <a:gd name="T33" fmla="*/ 105 h 748"/>
                        <a:gd name="T34" fmla="*/ 362 w 757"/>
                        <a:gd name="T35" fmla="*/ 106 h 748"/>
                        <a:gd name="T36" fmla="*/ 311 w 757"/>
                        <a:gd name="T37" fmla="*/ 15 h 748"/>
                        <a:gd name="T38" fmla="*/ 282 w 757"/>
                        <a:gd name="T39" fmla="*/ 4 h 748"/>
                        <a:gd name="T40" fmla="*/ 218 w 757"/>
                        <a:gd name="T41" fmla="*/ 27 h 748"/>
                        <a:gd name="T42" fmla="*/ 203 w 757"/>
                        <a:gd name="T43" fmla="*/ 54 h 748"/>
                        <a:gd name="T44" fmla="*/ 222 w 757"/>
                        <a:gd name="T45" fmla="*/ 156 h 748"/>
                        <a:gd name="T46" fmla="*/ 192 w 757"/>
                        <a:gd name="T47" fmla="*/ 181 h 748"/>
                        <a:gd name="T48" fmla="*/ 103 w 757"/>
                        <a:gd name="T49" fmla="*/ 145 h 748"/>
                        <a:gd name="T50" fmla="*/ 74 w 757"/>
                        <a:gd name="T51" fmla="*/ 155 h 748"/>
                        <a:gd name="T52" fmla="*/ 39 w 757"/>
                        <a:gd name="T53" fmla="*/ 213 h 748"/>
                        <a:gd name="T54" fmla="*/ 44 w 757"/>
                        <a:gd name="T55" fmla="*/ 243 h 748"/>
                        <a:gd name="T56" fmla="*/ 119 w 757"/>
                        <a:gd name="T57" fmla="*/ 307 h 748"/>
                        <a:gd name="T58" fmla="*/ 113 w 757"/>
                        <a:gd name="T59" fmla="*/ 341 h 748"/>
                        <a:gd name="T60" fmla="*/ 17 w 757"/>
                        <a:gd name="T61" fmla="*/ 373 h 748"/>
                        <a:gd name="T62" fmla="*/ 2 w 757"/>
                        <a:gd name="T63" fmla="*/ 400 h 748"/>
                        <a:gd name="T64" fmla="*/ 13 w 757"/>
                        <a:gd name="T65" fmla="*/ 466 h 748"/>
                        <a:gd name="T66" fmla="*/ 37 w 757"/>
                        <a:gd name="T67" fmla="*/ 486 h 748"/>
                        <a:gd name="T68" fmla="*/ 136 w 757"/>
                        <a:gd name="T69" fmla="*/ 486 h 748"/>
                        <a:gd name="T70" fmla="*/ 154 w 757"/>
                        <a:gd name="T71" fmla="*/ 519 h 748"/>
                        <a:gd name="T72" fmla="*/ 102 w 757"/>
                        <a:gd name="T73" fmla="*/ 604 h 748"/>
                        <a:gd name="T74" fmla="*/ 107 w 757"/>
                        <a:gd name="T75" fmla="*/ 634 h 748"/>
                        <a:gd name="T76" fmla="*/ 158 w 757"/>
                        <a:gd name="T77" fmla="*/ 678 h 748"/>
                        <a:gd name="T78" fmla="*/ 189 w 757"/>
                        <a:gd name="T79" fmla="*/ 679 h 748"/>
                        <a:gd name="T80" fmla="*/ 265 w 757"/>
                        <a:gd name="T81" fmla="*/ 615 h 748"/>
                        <a:gd name="T82" fmla="*/ 303 w 757"/>
                        <a:gd name="T83" fmla="*/ 629 h 748"/>
                        <a:gd name="T84" fmla="*/ 318 w 757"/>
                        <a:gd name="T85" fmla="*/ 729 h 748"/>
                        <a:gd name="T86" fmla="*/ 342 w 757"/>
                        <a:gd name="T87" fmla="*/ 748 h 748"/>
                        <a:gd name="T88" fmla="*/ 409 w 757"/>
                        <a:gd name="T89" fmla="*/ 748 h 748"/>
                        <a:gd name="T90" fmla="*/ 433 w 757"/>
                        <a:gd name="T91" fmla="*/ 729 h 748"/>
                        <a:gd name="T92" fmla="*/ 450 w 757"/>
                        <a:gd name="T93" fmla="*/ 631 h 748"/>
                        <a:gd name="T94" fmla="*/ 489 w 757"/>
                        <a:gd name="T95" fmla="*/ 617 h 748"/>
                        <a:gd name="T96" fmla="*/ 562 w 757"/>
                        <a:gd name="T97" fmla="*/ 680 h 748"/>
                        <a:gd name="T98" fmla="*/ 592 w 757"/>
                        <a:gd name="T99" fmla="*/ 680 h 748"/>
                        <a:gd name="T100" fmla="*/ 644 w 757"/>
                        <a:gd name="T101" fmla="*/ 636 h 748"/>
                        <a:gd name="T102" fmla="*/ 649 w 757"/>
                        <a:gd name="T103" fmla="*/ 606 h 748"/>
                        <a:gd name="T104" fmla="*/ 600 w 757"/>
                        <a:gd name="T105" fmla="*/ 522 h 748"/>
                        <a:gd name="T106" fmla="*/ 621 w 757"/>
                        <a:gd name="T107" fmla="*/ 486 h 748"/>
                        <a:gd name="T108" fmla="*/ 721 w 757"/>
                        <a:gd name="T109" fmla="*/ 486 h 748"/>
                        <a:gd name="T110" fmla="*/ 744 w 757"/>
                        <a:gd name="T111" fmla="*/ 466 h 748"/>
                        <a:gd name="T112" fmla="*/ 528 w 757"/>
                        <a:gd name="T113" fmla="*/ 373 h 748"/>
                        <a:gd name="T114" fmla="*/ 378 w 757"/>
                        <a:gd name="T115" fmla="*/ 522 h 748"/>
                        <a:gd name="T116" fmla="*/ 229 w 757"/>
                        <a:gd name="T117" fmla="*/ 373 h 748"/>
                        <a:gd name="T118" fmla="*/ 378 w 757"/>
                        <a:gd name="T119" fmla="*/ 223 h 748"/>
                        <a:gd name="T120" fmla="*/ 528 w 757"/>
                        <a:gd name="T121" fmla="*/ 373 h 7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757" h="748">
                          <a:moveTo>
                            <a:pt x="744" y="466"/>
                          </a:moveTo>
                          <a:cubicBezTo>
                            <a:pt x="755" y="399"/>
                            <a:pt x="755" y="399"/>
                            <a:pt x="755" y="399"/>
                          </a:cubicBezTo>
                          <a:cubicBezTo>
                            <a:pt x="757" y="388"/>
                            <a:pt x="750" y="377"/>
                            <a:pt x="739" y="373"/>
                          </a:cubicBezTo>
                          <a:cubicBezTo>
                            <a:pt x="644" y="341"/>
                            <a:pt x="644" y="341"/>
                            <a:pt x="644" y="341"/>
                          </a:cubicBezTo>
                          <a:cubicBezTo>
                            <a:pt x="643" y="330"/>
                            <a:pt x="641" y="319"/>
                            <a:pt x="638" y="309"/>
                          </a:cubicBezTo>
                          <a:cubicBezTo>
                            <a:pt x="716" y="245"/>
                            <a:pt x="716" y="245"/>
                            <a:pt x="716" y="245"/>
                          </a:cubicBezTo>
                          <a:cubicBezTo>
                            <a:pt x="725" y="238"/>
                            <a:pt x="727" y="225"/>
                            <a:pt x="721" y="215"/>
                          </a:cubicBezTo>
                          <a:cubicBezTo>
                            <a:pt x="687" y="157"/>
                            <a:pt x="687" y="157"/>
                            <a:pt x="687" y="157"/>
                          </a:cubicBezTo>
                          <a:cubicBezTo>
                            <a:pt x="681" y="147"/>
                            <a:pt x="669" y="142"/>
                            <a:pt x="658" y="146"/>
                          </a:cubicBezTo>
                          <a:cubicBezTo>
                            <a:pt x="565" y="181"/>
                            <a:pt x="565" y="181"/>
                            <a:pt x="565" y="181"/>
                          </a:cubicBezTo>
                          <a:cubicBezTo>
                            <a:pt x="556" y="172"/>
                            <a:pt x="547" y="164"/>
                            <a:pt x="536" y="157"/>
                          </a:cubicBezTo>
                          <a:cubicBezTo>
                            <a:pt x="556" y="55"/>
                            <a:pt x="556" y="55"/>
                            <a:pt x="556" y="55"/>
                          </a:cubicBezTo>
                          <a:cubicBezTo>
                            <a:pt x="558" y="43"/>
                            <a:pt x="552" y="32"/>
                            <a:pt x="541" y="28"/>
                          </a:cubicBezTo>
                          <a:cubicBezTo>
                            <a:pt x="477" y="5"/>
                            <a:pt x="477" y="5"/>
                            <a:pt x="477" y="5"/>
                          </a:cubicBezTo>
                          <a:cubicBezTo>
                            <a:pt x="467" y="1"/>
                            <a:pt x="455" y="5"/>
                            <a:pt x="449" y="15"/>
                          </a:cubicBezTo>
                          <a:cubicBezTo>
                            <a:pt x="397" y="106"/>
                            <a:pt x="397" y="106"/>
                            <a:pt x="397" y="106"/>
                          </a:cubicBezTo>
                          <a:cubicBezTo>
                            <a:pt x="391" y="105"/>
                            <a:pt x="385" y="105"/>
                            <a:pt x="378" y="105"/>
                          </a:cubicBezTo>
                          <a:cubicBezTo>
                            <a:pt x="373" y="105"/>
                            <a:pt x="367" y="105"/>
                            <a:pt x="362" y="106"/>
                          </a:cubicBezTo>
                          <a:cubicBezTo>
                            <a:pt x="311" y="15"/>
                            <a:pt x="311" y="15"/>
                            <a:pt x="311" y="15"/>
                          </a:cubicBezTo>
                          <a:cubicBezTo>
                            <a:pt x="305" y="4"/>
                            <a:pt x="293" y="0"/>
                            <a:pt x="282" y="4"/>
                          </a:cubicBezTo>
                          <a:cubicBezTo>
                            <a:pt x="218" y="27"/>
                            <a:pt x="218" y="27"/>
                            <a:pt x="218" y="27"/>
                          </a:cubicBezTo>
                          <a:cubicBezTo>
                            <a:pt x="208" y="31"/>
                            <a:pt x="201" y="42"/>
                            <a:pt x="203" y="54"/>
                          </a:cubicBezTo>
                          <a:cubicBezTo>
                            <a:pt x="222" y="156"/>
                            <a:pt x="222" y="156"/>
                            <a:pt x="222" y="156"/>
                          </a:cubicBezTo>
                          <a:cubicBezTo>
                            <a:pt x="211" y="163"/>
                            <a:pt x="201" y="172"/>
                            <a:pt x="192" y="181"/>
                          </a:cubicBezTo>
                          <a:cubicBezTo>
                            <a:pt x="103" y="145"/>
                            <a:pt x="103" y="145"/>
                            <a:pt x="103" y="145"/>
                          </a:cubicBezTo>
                          <a:cubicBezTo>
                            <a:pt x="92" y="141"/>
                            <a:pt x="80" y="145"/>
                            <a:pt x="74" y="155"/>
                          </a:cubicBezTo>
                          <a:cubicBezTo>
                            <a:pt x="39" y="213"/>
                            <a:pt x="39" y="213"/>
                            <a:pt x="39" y="213"/>
                          </a:cubicBezTo>
                          <a:cubicBezTo>
                            <a:pt x="33" y="223"/>
                            <a:pt x="35" y="235"/>
                            <a:pt x="44" y="243"/>
                          </a:cubicBezTo>
                          <a:cubicBezTo>
                            <a:pt x="119" y="307"/>
                            <a:pt x="119" y="307"/>
                            <a:pt x="119" y="307"/>
                          </a:cubicBezTo>
                          <a:cubicBezTo>
                            <a:pt x="116" y="318"/>
                            <a:pt x="114" y="329"/>
                            <a:pt x="113" y="341"/>
                          </a:cubicBezTo>
                          <a:cubicBezTo>
                            <a:pt x="17" y="373"/>
                            <a:pt x="17" y="373"/>
                            <a:pt x="17" y="373"/>
                          </a:cubicBezTo>
                          <a:cubicBezTo>
                            <a:pt x="6" y="377"/>
                            <a:pt x="0" y="388"/>
                            <a:pt x="2" y="400"/>
                          </a:cubicBezTo>
                          <a:cubicBezTo>
                            <a:pt x="13" y="466"/>
                            <a:pt x="13" y="466"/>
                            <a:pt x="13" y="466"/>
                          </a:cubicBezTo>
                          <a:cubicBezTo>
                            <a:pt x="15" y="478"/>
                            <a:pt x="25" y="486"/>
                            <a:pt x="37" y="486"/>
                          </a:cubicBezTo>
                          <a:cubicBezTo>
                            <a:pt x="136" y="486"/>
                            <a:pt x="136" y="486"/>
                            <a:pt x="136" y="486"/>
                          </a:cubicBezTo>
                          <a:cubicBezTo>
                            <a:pt x="141" y="498"/>
                            <a:pt x="147" y="509"/>
                            <a:pt x="154" y="519"/>
                          </a:cubicBezTo>
                          <a:cubicBezTo>
                            <a:pt x="102" y="604"/>
                            <a:pt x="102" y="604"/>
                            <a:pt x="102" y="604"/>
                          </a:cubicBezTo>
                          <a:cubicBezTo>
                            <a:pt x="96" y="614"/>
                            <a:pt x="98" y="627"/>
                            <a:pt x="107" y="634"/>
                          </a:cubicBezTo>
                          <a:cubicBezTo>
                            <a:pt x="158" y="678"/>
                            <a:pt x="158" y="678"/>
                            <a:pt x="158" y="678"/>
                          </a:cubicBezTo>
                          <a:cubicBezTo>
                            <a:pt x="167" y="686"/>
                            <a:pt x="180" y="686"/>
                            <a:pt x="189" y="679"/>
                          </a:cubicBezTo>
                          <a:cubicBezTo>
                            <a:pt x="265" y="615"/>
                            <a:pt x="265" y="615"/>
                            <a:pt x="265" y="615"/>
                          </a:cubicBezTo>
                          <a:cubicBezTo>
                            <a:pt x="277" y="621"/>
                            <a:pt x="290" y="626"/>
                            <a:pt x="303" y="629"/>
                          </a:cubicBezTo>
                          <a:cubicBezTo>
                            <a:pt x="318" y="729"/>
                            <a:pt x="318" y="729"/>
                            <a:pt x="318" y="729"/>
                          </a:cubicBezTo>
                          <a:cubicBezTo>
                            <a:pt x="320" y="740"/>
                            <a:pt x="330" y="748"/>
                            <a:pt x="342" y="748"/>
                          </a:cubicBezTo>
                          <a:cubicBezTo>
                            <a:pt x="409" y="748"/>
                            <a:pt x="409" y="748"/>
                            <a:pt x="409" y="748"/>
                          </a:cubicBezTo>
                          <a:cubicBezTo>
                            <a:pt x="421" y="748"/>
                            <a:pt x="431" y="740"/>
                            <a:pt x="433" y="729"/>
                          </a:cubicBezTo>
                          <a:cubicBezTo>
                            <a:pt x="450" y="631"/>
                            <a:pt x="450" y="631"/>
                            <a:pt x="450" y="631"/>
                          </a:cubicBezTo>
                          <a:cubicBezTo>
                            <a:pt x="463" y="627"/>
                            <a:pt x="476" y="622"/>
                            <a:pt x="489" y="617"/>
                          </a:cubicBezTo>
                          <a:cubicBezTo>
                            <a:pt x="562" y="680"/>
                            <a:pt x="562" y="680"/>
                            <a:pt x="562" y="680"/>
                          </a:cubicBezTo>
                          <a:cubicBezTo>
                            <a:pt x="570" y="687"/>
                            <a:pt x="583" y="687"/>
                            <a:pt x="592" y="680"/>
                          </a:cubicBezTo>
                          <a:cubicBezTo>
                            <a:pt x="644" y="636"/>
                            <a:pt x="644" y="636"/>
                            <a:pt x="644" y="636"/>
                          </a:cubicBezTo>
                          <a:cubicBezTo>
                            <a:pt x="653" y="629"/>
                            <a:pt x="655" y="616"/>
                            <a:pt x="649" y="606"/>
                          </a:cubicBezTo>
                          <a:cubicBezTo>
                            <a:pt x="600" y="522"/>
                            <a:pt x="600" y="522"/>
                            <a:pt x="600" y="522"/>
                          </a:cubicBezTo>
                          <a:cubicBezTo>
                            <a:pt x="608" y="511"/>
                            <a:pt x="615" y="499"/>
                            <a:pt x="621" y="486"/>
                          </a:cubicBezTo>
                          <a:cubicBezTo>
                            <a:pt x="721" y="486"/>
                            <a:pt x="721" y="486"/>
                            <a:pt x="721" y="486"/>
                          </a:cubicBezTo>
                          <a:cubicBezTo>
                            <a:pt x="732" y="486"/>
                            <a:pt x="742" y="478"/>
                            <a:pt x="744" y="466"/>
                          </a:cubicBezTo>
                          <a:close/>
                          <a:moveTo>
                            <a:pt x="528" y="373"/>
                          </a:moveTo>
                          <a:cubicBezTo>
                            <a:pt x="528" y="455"/>
                            <a:pt x="461" y="522"/>
                            <a:pt x="378" y="522"/>
                          </a:cubicBezTo>
                          <a:cubicBezTo>
                            <a:pt x="296" y="522"/>
                            <a:pt x="229" y="455"/>
                            <a:pt x="229" y="373"/>
                          </a:cubicBezTo>
                          <a:cubicBezTo>
                            <a:pt x="229" y="290"/>
                            <a:pt x="296" y="223"/>
                            <a:pt x="378" y="223"/>
                          </a:cubicBezTo>
                          <a:cubicBezTo>
                            <a:pt x="461" y="223"/>
                            <a:pt x="528" y="290"/>
                            <a:pt x="528" y="373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5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57028" y="7180975"/>
                      <a:ext cx="542925" cy="54133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6" name="Freeform 2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907991" y="7722312"/>
                      <a:ext cx="1458913" cy="1524000"/>
                    </a:xfrm>
                    <a:custGeom>
                      <a:avLst/>
                      <a:gdLst>
                        <a:gd name="T0" fmla="*/ 379 w 388"/>
                        <a:gd name="T1" fmla="*/ 137 h 405"/>
                        <a:gd name="T2" fmla="*/ 383 w 388"/>
                        <a:gd name="T3" fmla="*/ 118 h 405"/>
                        <a:gd name="T4" fmla="*/ 361 w 388"/>
                        <a:gd name="T5" fmla="*/ 81 h 405"/>
                        <a:gd name="T6" fmla="*/ 343 w 388"/>
                        <a:gd name="T7" fmla="*/ 74 h 405"/>
                        <a:gd name="T8" fmla="*/ 287 w 388"/>
                        <a:gd name="T9" fmla="*/ 94 h 405"/>
                        <a:gd name="T10" fmla="*/ 241 w 388"/>
                        <a:gd name="T11" fmla="*/ 68 h 405"/>
                        <a:gd name="T12" fmla="*/ 232 w 388"/>
                        <a:gd name="T13" fmla="*/ 12 h 405"/>
                        <a:gd name="T14" fmla="*/ 217 w 388"/>
                        <a:gd name="T15" fmla="*/ 0 h 405"/>
                        <a:gd name="T16" fmla="*/ 174 w 388"/>
                        <a:gd name="T17" fmla="*/ 0 h 405"/>
                        <a:gd name="T18" fmla="*/ 159 w 388"/>
                        <a:gd name="T19" fmla="*/ 12 h 405"/>
                        <a:gd name="T20" fmla="*/ 149 w 388"/>
                        <a:gd name="T21" fmla="*/ 68 h 405"/>
                        <a:gd name="T22" fmla="*/ 102 w 388"/>
                        <a:gd name="T23" fmla="*/ 95 h 405"/>
                        <a:gd name="T24" fmla="*/ 46 w 388"/>
                        <a:gd name="T25" fmla="*/ 74 h 405"/>
                        <a:gd name="T26" fmla="*/ 27 w 388"/>
                        <a:gd name="T27" fmla="*/ 81 h 405"/>
                        <a:gd name="T28" fmla="*/ 6 w 388"/>
                        <a:gd name="T29" fmla="*/ 118 h 405"/>
                        <a:gd name="T30" fmla="*/ 9 w 388"/>
                        <a:gd name="T31" fmla="*/ 137 h 405"/>
                        <a:gd name="T32" fmla="*/ 55 w 388"/>
                        <a:gd name="T33" fmla="*/ 175 h 405"/>
                        <a:gd name="T34" fmla="*/ 53 w 388"/>
                        <a:gd name="T35" fmla="*/ 202 h 405"/>
                        <a:gd name="T36" fmla="*/ 55 w 388"/>
                        <a:gd name="T37" fmla="*/ 227 h 405"/>
                        <a:gd name="T38" fmla="*/ 7 w 388"/>
                        <a:gd name="T39" fmla="*/ 266 h 405"/>
                        <a:gd name="T40" fmla="*/ 4 w 388"/>
                        <a:gd name="T41" fmla="*/ 285 h 405"/>
                        <a:gd name="T42" fmla="*/ 25 w 388"/>
                        <a:gd name="T43" fmla="*/ 322 h 405"/>
                        <a:gd name="T44" fmla="*/ 43 w 388"/>
                        <a:gd name="T45" fmla="*/ 329 h 405"/>
                        <a:gd name="T46" fmla="*/ 100 w 388"/>
                        <a:gd name="T47" fmla="*/ 308 h 405"/>
                        <a:gd name="T48" fmla="*/ 149 w 388"/>
                        <a:gd name="T49" fmla="*/ 337 h 405"/>
                        <a:gd name="T50" fmla="*/ 158 w 388"/>
                        <a:gd name="T51" fmla="*/ 392 h 405"/>
                        <a:gd name="T52" fmla="*/ 173 w 388"/>
                        <a:gd name="T53" fmla="*/ 405 h 405"/>
                        <a:gd name="T54" fmla="*/ 216 w 388"/>
                        <a:gd name="T55" fmla="*/ 405 h 405"/>
                        <a:gd name="T56" fmla="*/ 231 w 388"/>
                        <a:gd name="T57" fmla="*/ 392 h 405"/>
                        <a:gd name="T58" fmla="*/ 240 w 388"/>
                        <a:gd name="T59" fmla="*/ 337 h 405"/>
                        <a:gd name="T60" fmla="*/ 289 w 388"/>
                        <a:gd name="T61" fmla="*/ 309 h 405"/>
                        <a:gd name="T62" fmla="*/ 345 w 388"/>
                        <a:gd name="T63" fmla="*/ 329 h 405"/>
                        <a:gd name="T64" fmla="*/ 364 w 388"/>
                        <a:gd name="T65" fmla="*/ 322 h 405"/>
                        <a:gd name="T66" fmla="*/ 385 w 388"/>
                        <a:gd name="T67" fmla="*/ 285 h 405"/>
                        <a:gd name="T68" fmla="*/ 381 w 388"/>
                        <a:gd name="T69" fmla="*/ 266 h 405"/>
                        <a:gd name="T70" fmla="*/ 335 w 388"/>
                        <a:gd name="T71" fmla="*/ 228 h 405"/>
                        <a:gd name="T72" fmla="*/ 337 w 388"/>
                        <a:gd name="T73" fmla="*/ 202 h 405"/>
                        <a:gd name="T74" fmla="*/ 334 w 388"/>
                        <a:gd name="T75" fmla="*/ 174 h 405"/>
                        <a:gd name="T76" fmla="*/ 379 w 388"/>
                        <a:gd name="T77" fmla="*/ 137 h 405"/>
                        <a:gd name="T78" fmla="*/ 251 w 388"/>
                        <a:gd name="T79" fmla="*/ 202 h 405"/>
                        <a:gd name="T80" fmla="*/ 195 w 388"/>
                        <a:gd name="T81" fmla="*/ 259 h 405"/>
                        <a:gd name="T82" fmla="*/ 138 w 388"/>
                        <a:gd name="T83" fmla="*/ 202 h 405"/>
                        <a:gd name="T84" fmla="*/ 195 w 388"/>
                        <a:gd name="T85" fmla="*/ 145 h 405"/>
                        <a:gd name="T86" fmla="*/ 251 w 388"/>
                        <a:gd name="T87" fmla="*/ 202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388" h="405">
                          <a:moveTo>
                            <a:pt x="379" y="137"/>
                          </a:moveTo>
                          <a:cubicBezTo>
                            <a:pt x="385" y="133"/>
                            <a:pt x="386" y="124"/>
                            <a:pt x="383" y="118"/>
                          </a:cubicBezTo>
                          <a:cubicBezTo>
                            <a:pt x="361" y="81"/>
                            <a:pt x="361" y="81"/>
                            <a:pt x="361" y="81"/>
                          </a:cubicBezTo>
                          <a:cubicBezTo>
                            <a:pt x="357" y="74"/>
                            <a:pt x="350" y="72"/>
                            <a:pt x="343" y="74"/>
                          </a:cubicBezTo>
                          <a:cubicBezTo>
                            <a:pt x="287" y="94"/>
                            <a:pt x="287" y="94"/>
                            <a:pt x="287" y="94"/>
                          </a:cubicBezTo>
                          <a:cubicBezTo>
                            <a:pt x="274" y="83"/>
                            <a:pt x="258" y="74"/>
                            <a:pt x="241" y="68"/>
                          </a:cubicBezTo>
                          <a:cubicBezTo>
                            <a:pt x="232" y="12"/>
                            <a:pt x="232" y="12"/>
                            <a:pt x="232" y="12"/>
                          </a:cubicBezTo>
                          <a:cubicBezTo>
                            <a:pt x="231" y="5"/>
                            <a:pt x="224" y="0"/>
                            <a:pt x="217" y="0"/>
                          </a:cubicBezTo>
                          <a:cubicBezTo>
                            <a:pt x="174" y="0"/>
                            <a:pt x="174" y="0"/>
                            <a:pt x="174" y="0"/>
                          </a:cubicBezTo>
                          <a:cubicBezTo>
                            <a:pt x="166" y="0"/>
                            <a:pt x="160" y="5"/>
                            <a:pt x="159" y="12"/>
                          </a:cubicBezTo>
                          <a:cubicBezTo>
                            <a:pt x="149" y="68"/>
                            <a:pt x="149" y="68"/>
                            <a:pt x="149" y="68"/>
                          </a:cubicBezTo>
                          <a:cubicBezTo>
                            <a:pt x="132" y="74"/>
                            <a:pt x="116" y="83"/>
                            <a:pt x="102" y="95"/>
                          </a:cubicBezTo>
                          <a:cubicBezTo>
                            <a:pt x="46" y="74"/>
                            <a:pt x="46" y="74"/>
                            <a:pt x="46" y="74"/>
                          </a:cubicBezTo>
                          <a:cubicBezTo>
                            <a:pt x="39" y="72"/>
                            <a:pt x="31" y="74"/>
                            <a:pt x="27" y="81"/>
                          </a:cubicBezTo>
                          <a:cubicBezTo>
                            <a:pt x="6" y="118"/>
                            <a:pt x="6" y="118"/>
                            <a:pt x="6" y="118"/>
                          </a:cubicBezTo>
                          <a:cubicBezTo>
                            <a:pt x="2" y="124"/>
                            <a:pt x="3" y="133"/>
                            <a:pt x="9" y="137"/>
                          </a:cubicBezTo>
                          <a:cubicBezTo>
                            <a:pt x="55" y="175"/>
                            <a:pt x="55" y="175"/>
                            <a:pt x="55" y="175"/>
                          </a:cubicBezTo>
                          <a:cubicBezTo>
                            <a:pt x="54" y="184"/>
                            <a:pt x="53" y="193"/>
                            <a:pt x="53" y="202"/>
                          </a:cubicBezTo>
                          <a:cubicBezTo>
                            <a:pt x="53" y="211"/>
                            <a:pt x="53" y="219"/>
                            <a:pt x="55" y="227"/>
                          </a:cubicBezTo>
                          <a:cubicBezTo>
                            <a:pt x="7" y="266"/>
                            <a:pt x="7" y="266"/>
                            <a:pt x="7" y="266"/>
                          </a:cubicBezTo>
                          <a:cubicBezTo>
                            <a:pt x="2" y="270"/>
                            <a:pt x="0" y="278"/>
                            <a:pt x="4" y="285"/>
                          </a:cubicBezTo>
                          <a:cubicBezTo>
                            <a:pt x="25" y="322"/>
                            <a:pt x="25" y="322"/>
                            <a:pt x="25" y="322"/>
                          </a:cubicBezTo>
                          <a:cubicBezTo>
                            <a:pt x="28" y="329"/>
                            <a:pt x="36" y="332"/>
                            <a:pt x="43" y="329"/>
                          </a:cubicBezTo>
                          <a:cubicBezTo>
                            <a:pt x="100" y="308"/>
                            <a:pt x="100" y="308"/>
                            <a:pt x="100" y="308"/>
                          </a:cubicBezTo>
                          <a:cubicBezTo>
                            <a:pt x="114" y="321"/>
                            <a:pt x="131" y="330"/>
                            <a:pt x="149" y="337"/>
                          </a:cubicBezTo>
                          <a:cubicBezTo>
                            <a:pt x="158" y="392"/>
                            <a:pt x="158" y="392"/>
                            <a:pt x="158" y="392"/>
                          </a:cubicBezTo>
                          <a:cubicBezTo>
                            <a:pt x="159" y="399"/>
                            <a:pt x="165" y="405"/>
                            <a:pt x="173" y="405"/>
                          </a:cubicBezTo>
                          <a:cubicBezTo>
                            <a:pt x="216" y="405"/>
                            <a:pt x="216" y="405"/>
                            <a:pt x="216" y="405"/>
                          </a:cubicBezTo>
                          <a:cubicBezTo>
                            <a:pt x="223" y="405"/>
                            <a:pt x="229" y="399"/>
                            <a:pt x="231" y="392"/>
                          </a:cubicBezTo>
                          <a:cubicBezTo>
                            <a:pt x="240" y="337"/>
                            <a:pt x="240" y="337"/>
                            <a:pt x="240" y="337"/>
                          </a:cubicBezTo>
                          <a:cubicBezTo>
                            <a:pt x="258" y="331"/>
                            <a:pt x="275" y="321"/>
                            <a:pt x="289" y="309"/>
                          </a:cubicBezTo>
                          <a:cubicBezTo>
                            <a:pt x="345" y="329"/>
                            <a:pt x="345" y="329"/>
                            <a:pt x="345" y="329"/>
                          </a:cubicBezTo>
                          <a:cubicBezTo>
                            <a:pt x="352" y="332"/>
                            <a:pt x="360" y="329"/>
                            <a:pt x="364" y="322"/>
                          </a:cubicBezTo>
                          <a:cubicBezTo>
                            <a:pt x="385" y="285"/>
                            <a:pt x="385" y="285"/>
                            <a:pt x="385" y="285"/>
                          </a:cubicBezTo>
                          <a:cubicBezTo>
                            <a:pt x="388" y="278"/>
                            <a:pt x="387" y="270"/>
                            <a:pt x="381" y="266"/>
                          </a:cubicBezTo>
                          <a:cubicBezTo>
                            <a:pt x="335" y="228"/>
                            <a:pt x="335" y="228"/>
                            <a:pt x="335" y="228"/>
                          </a:cubicBezTo>
                          <a:cubicBezTo>
                            <a:pt x="336" y="220"/>
                            <a:pt x="337" y="211"/>
                            <a:pt x="337" y="202"/>
                          </a:cubicBezTo>
                          <a:cubicBezTo>
                            <a:pt x="337" y="193"/>
                            <a:pt x="336" y="183"/>
                            <a:pt x="334" y="174"/>
                          </a:cubicBezTo>
                          <a:lnTo>
                            <a:pt x="379" y="137"/>
                          </a:lnTo>
                          <a:close/>
                          <a:moveTo>
                            <a:pt x="251" y="202"/>
                          </a:moveTo>
                          <a:cubicBezTo>
                            <a:pt x="251" y="233"/>
                            <a:pt x="226" y="259"/>
                            <a:pt x="195" y="259"/>
                          </a:cubicBezTo>
                          <a:cubicBezTo>
                            <a:pt x="163" y="259"/>
                            <a:pt x="138" y="233"/>
                            <a:pt x="138" y="202"/>
                          </a:cubicBezTo>
                          <a:cubicBezTo>
                            <a:pt x="138" y="171"/>
                            <a:pt x="163" y="145"/>
                            <a:pt x="195" y="145"/>
                          </a:cubicBezTo>
                          <a:cubicBezTo>
                            <a:pt x="226" y="145"/>
                            <a:pt x="251" y="171"/>
                            <a:pt x="251" y="20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3247" tIns="46623" rIns="93247" bIns="4662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3241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sp>
            <p:nvSpPr>
              <p:cNvPr id="88" name="Rectangle 87"/>
              <p:cNvSpPr/>
              <p:nvPr/>
            </p:nvSpPr>
            <p:spPr bwMode="auto">
              <a:xfrm>
                <a:off x="10263860" y="5165203"/>
                <a:ext cx="777240" cy="1246735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59" name="Rectangle 158"/>
          <p:cNvSpPr/>
          <p:nvPr/>
        </p:nvSpPr>
        <p:spPr bwMode="auto">
          <a:xfrm>
            <a:off x="785905" y="2946859"/>
            <a:ext cx="4961626" cy="1635332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</a:t>
            </a:r>
            <a:r>
              <a:rPr kumimoji="0" lang="en-US" sz="1632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ows</a:t>
            </a:r>
            <a:b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kumimoji="0" lang="en-US" sz="1632" b="0" i="0" u="none" strike="noStrike" kern="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Server</a:t>
            </a: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785905" y="4623011"/>
            <a:ext cx="4961626" cy="497646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2374281" y="3970756"/>
            <a:ext cx="3271602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49196" rIns="91440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Kernel / Docker engine</a:t>
            </a:r>
          </a:p>
        </p:txBody>
      </p:sp>
      <p:grpSp>
        <p:nvGrpSpPr>
          <p:cNvPr id="171" name="Group 337"/>
          <p:cNvGrpSpPr/>
          <p:nvPr/>
        </p:nvGrpSpPr>
        <p:grpSpPr>
          <a:xfrm>
            <a:off x="1870837" y="3972367"/>
            <a:ext cx="501628" cy="494424"/>
            <a:chOff x="4498836" y="2852262"/>
            <a:chExt cx="501628" cy="497646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4498836" y="2852262"/>
              <a:ext cx="501628" cy="4976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Freeform 73"/>
            <p:cNvSpPr>
              <a:spLocks noChangeAspect="1" noEditPoints="1"/>
            </p:cNvSpPr>
            <p:nvPr/>
          </p:nvSpPr>
          <p:spPr bwMode="black">
            <a:xfrm>
              <a:off x="4600290" y="2951725"/>
              <a:ext cx="298721" cy="298720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340"/>
          <p:cNvGrpSpPr/>
          <p:nvPr/>
        </p:nvGrpSpPr>
        <p:grpSpPr>
          <a:xfrm>
            <a:off x="3447989" y="3056012"/>
            <a:ext cx="704429" cy="852494"/>
            <a:chOff x="1156020" y="2248829"/>
            <a:chExt cx="704429" cy="852494"/>
          </a:xfrm>
        </p:grpSpPr>
        <p:sp>
          <p:nvSpPr>
            <p:cNvPr id="175" name="TextBox 341"/>
            <p:cNvSpPr txBox="1"/>
            <p:nvPr/>
          </p:nvSpPr>
          <p:spPr>
            <a:xfrm>
              <a:off x="1156020" y="2248829"/>
              <a:ext cx="704429" cy="1866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623" tIns="46623" rIns="46623" bIns="46623" rtlCol="0" anchor="ctr">
              <a:noAutofit/>
            </a:bodyPr>
            <a:lstStyle/>
            <a:p>
              <a:pPr marL="0" marR="0" lvl="0" indent="0" algn="ctr" defTabSz="93241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6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156020" y="2435433"/>
              <a:ext cx="704429" cy="6658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7" name="Group 343"/>
            <p:cNvGrpSpPr/>
            <p:nvPr/>
          </p:nvGrpSpPr>
          <p:grpSpPr>
            <a:xfrm>
              <a:off x="1282952" y="2590867"/>
              <a:ext cx="471171" cy="380335"/>
              <a:chOff x="4406091" y="6049087"/>
              <a:chExt cx="3960813" cy="3197225"/>
            </a:xfrm>
            <a:solidFill>
              <a:schemeClr val="tx2"/>
            </a:solidFill>
          </p:grpSpPr>
          <p:sp>
            <p:nvSpPr>
              <p:cNvPr id="178" name="Freeform 24"/>
              <p:cNvSpPr>
                <a:spLocks noEditPoints="1"/>
              </p:cNvSpPr>
              <p:nvPr/>
            </p:nvSpPr>
            <p:spPr bwMode="auto">
              <a:xfrm>
                <a:off x="4406091" y="6049087"/>
                <a:ext cx="2847975" cy="2813050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Oval 25"/>
              <p:cNvSpPr>
                <a:spLocks noChangeArrowheads="1"/>
              </p:cNvSpPr>
              <p:nvPr/>
            </p:nvSpPr>
            <p:spPr bwMode="auto">
              <a:xfrm>
                <a:off x="5557028" y="7180975"/>
                <a:ext cx="542925" cy="541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26"/>
              <p:cNvSpPr>
                <a:spLocks noEditPoints="1"/>
              </p:cNvSpPr>
              <p:nvPr/>
            </p:nvSpPr>
            <p:spPr bwMode="auto">
              <a:xfrm>
                <a:off x="6907991" y="7722312"/>
                <a:ext cx="1458913" cy="1524000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3" name="Group 347"/>
          <p:cNvGrpSpPr/>
          <p:nvPr/>
        </p:nvGrpSpPr>
        <p:grpSpPr>
          <a:xfrm>
            <a:off x="4201941" y="3056012"/>
            <a:ext cx="704429" cy="852494"/>
            <a:chOff x="1156020" y="2248829"/>
            <a:chExt cx="704429" cy="852494"/>
          </a:xfrm>
        </p:grpSpPr>
        <p:sp>
          <p:nvSpPr>
            <p:cNvPr id="184" name="TextBox 348"/>
            <p:cNvSpPr txBox="1"/>
            <p:nvPr/>
          </p:nvSpPr>
          <p:spPr>
            <a:xfrm>
              <a:off x="1156020" y="2248829"/>
              <a:ext cx="704429" cy="1866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623" tIns="46623" rIns="46623" bIns="46623" rtlCol="0" anchor="ctr">
              <a:noAutofit/>
            </a:bodyPr>
            <a:lstStyle/>
            <a:p>
              <a:pPr marL="0" marR="0" lvl="0" indent="0" algn="ctr" defTabSz="93241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6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156020" y="2435433"/>
              <a:ext cx="704429" cy="6658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350"/>
            <p:cNvGrpSpPr/>
            <p:nvPr/>
          </p:nvGrpSpPr>
          <p:grpSpPr>
            <a:xfrm>
              <a:off x="1282952" y="2590867"/>
              <a:ext cx="471171" cy="380335"/>
              <a:chOff x="4406091" y="6049087"/>
              <a:chExt cx="3960813" cy="3197225"/>
            </a:xfrm>
            <a:solidFill>
              <a:schemeClr val="tx2"/>
            </a:solidFill>
          </p:grpSpPr>
          <p:sp>
            <p:nvSpPr>
              <p:cNvPr id="187" name="Freeform 24"/>
              <p:cNvSpPr>
                <a:spLocks noEditPoints="1"/>
              </p:cNvSpPr>
              <p:nvPr/>
            </p:nvSpPr>
            <p:spPr bwMode="auto">
              <a:xfrm>
                <a:off x="4406091" y="6049087"/>
                <a:ext cx="2847975" cy="2813050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Oval 25"/>
              <p:cNvSpPr>
                <a:spLocks noChangeArrowheads="1"/>
              </p:cNvSpPr>
              <p:nvPr/>
            </p:nvSpPr>
            <p:spPr bwMode="auto">
              <a:xfrm>
                <a:off x="5557028" y="7180975"/>
                <a:ext cx="542925" cy="541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26"/>
              <p:cNvSpPr>
                <a:spLocks noEditPoints="1"/>
              </p:cNvSpPr>
              <p:nvPr/>
            </p:nvSpPr>
            <p:spPr bwMode="auto">
              <a:xfrm>
                <a:off x="6907991" y="7722312"/>
                <a:ext cx="1458913" cy="1524000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0" name="Group 354"/>
          <p:cNvGrpSpPr/>
          <p:nvPr/>
        </p:nvGrpSpPr>
        <p:grpSpPr>
          <a:xfrm>
            <a:off x="4947270" y="3056012"/>
            <a:ext cx="704429" cy="852494"/>
            <a:chOff x="1156020" y="2248829"/>
            <a:chExt cx="704429" cy="852494"/>
          </a:xfrm>
        </p:grpSpPr>
        <p:sp>
          <p:nvSpPr>
            <p:cNvPr id="191" name="TextBox 355"/>
            <p:cNvSpPr txBox="1"/>
            <p:nvPr/>
          </p:nvSpPr>
          <p:spPr>
            <a:xfrm>
              <a:off x="1156020" y="2248829"/>
              <a:ext cx="704429" cy="1866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623" tIns="46623" rIns="46623" bIns="46623" rtlCol="0" anchor="ctr">
              <a:noAutofit/>
            </a:bodyPr>
            <a:lstStyle/>
            <a:p>
              <a:pPr marL="0" marR="0" lvl="0" indent="0" algn="ctr" defTabSz="93241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6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56020" y="2435433"/>
              <a:ext cx="704429" cy="6658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3" name="Group 357"/>
            <p:cNvGrpSpPr/>
            <p:nvPr/>
          </p:nvGrpSpPr>
          <p:grpSpPr>
            <a:xfrm>
              <a:off x="1282952" y="2590867"/>
              <a:ext cx="471171" cy="380335"/>
              <a:chOff x="4406091" y="6049087"/>
              <a:chExt cx="3960813" cy="3197225"/>
            </a:xfrm>
            <a:solidFill>
              <a:schemeClr val="tx2"/>
            </a:solidFill>
          </p:grpSpPr>
          <p:sp>
            <p:nvSpPr>
              <p:cNvPr id="194" name="Freeform 24"/>
              <p:cNvSpPr>
                <a:spLocks noEditPoints="1"/>
              </p:cNvSpPr>
              <p:nvPr/>
            </p:nvSpPr>
            <p:spPr bwMode="auto">
              <a:xfrm>
                <a:off x="4406091" y="6049087"/>
                <a:ext cx="2847975" cy="2813050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Oval 25"/>
              <p:cNvSpPr>
                <a:spLocks noChangeArrowheads="1"/>
              </p:cNvSpPr>
              <p:nvPr/>
            </p:nvSpPr>
            <p:spPr bwMode="auto">
              <a:xfrm>
                <a:off x="5557028" y="7180975"/>
                <a:ext cx="542925" cy="541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26"/>
              <p:cNvSpPr>
                <a:spLocks noEditPoints="1"/>
              </p:cNvSpPr>
              <p:nvPr/>
            </p:nvSpPr>
            <p:spPr bwMode="auto">
              <a:xfrm>
                <a:off x="6907991" y="7722312"/>
                <a:ext cx="1458913" cy="1524000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97" name="Rectangle 196"/>
          <p:cNvSpPr/>
          <p:nvPr/>
        </p:nvSpPr>
        <p:spPr bwMode="auto">
          <a:xfrm>
            <a:off x="290656" y="2946859"/>
            <a:ext cx="501628" cy="1635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8" name="Group 362"/>
          <p:cNvGrpSpPr/>
          <p:nvPr/>
        </p:nvGrpSpPr>
        <p:grpSpPr>
          <a:xfrm>
            <a:off x="394911" y="3657230"/>
            <a:ext cx="278036" cy="219069"/>
            <a:chOff x="4962525" y="2536825"/>
            <a:chExt cx="2260600" cy="1781175"/>
          </a:xfrm>
          <a:solidFill>
            <a:schemeClr val="tx2"/>
          </a:solidFill>
        </p:grpSpPr>
        <p:sp>
          <p:nvSpPr>
            <p:cNvPr id="199" name="Freeform 11"/>
            <p:cNvSpPr>
              <a:spLocks noEditPoints="1"/>
            </p:cNvSpPr>
            <p:nvPr/>
          </p:nvSpPr>
          <p:spPr bwMode="auto">
            <a:xfrm>
              <a:off x="4962525" y="2536825"/>
              <a:ext cx="2260600" cy="1781175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2"/>
            <p:cNvSpPr>
              <a:spLocks/>
            </p:cNvSpPr>
            <p:nvPr/>
          </p:nvSpPr>
          <p:spPr bwMode="auto">
            <a:xfrm>
              <a:off x="5918200" y="2868613"/>
              <a:ext cx="396875" cy="766763"/>
            </a:xfrm>
            <a:custGeom>
              <a:avLst/>
              <a:gdLst>
                <a:gd name="T0" fmla="*/ 0 w 250"/>
                <a:gd name="T1" fmla="*/ 0 h 483"/>
                <a:gd name="T2" fmla="*/ 250 w 250"/>
                <a:gd name="T3" fmla="*/ 269 h 483"/>
                <a:gd name="T4" fmla="*/ 152 w 250"/>
                <a:gd name="T5" fmla="*/ 295 h 483"/>
                <a:gd name="T6" fmla="*/ 221 w 250"/>
                <a:gd name="T7" fmla="*/ 459 h 483"/>
                <a:gd name="T8" fmla="*/ 162 w 250"/>
                <a:gd name="T9" fmla="*/ 483 h 483"/>
                <a:gd name="T10" fmla="*/ 93 w 250"/>
                <a:gd name="T11" fmla="*/ 316 h 483"/>
                <a:gd name="T12" fmla="*/ 0 w 250"/>
                <a:gd name="T13" fmla="*/ 373 h 483"/>
                <a:gd name="T14" fmla="*/ 0 w 250"/>
                <a:gd name="T15" fmla="*/ 0 h 483"/>
                <a:gd name="T16" fmla="*/ 0 w 250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83">
                  <a:moveTo>
                    <a:pt x="0" y="0"/>
                  </a:moveTo>
                  <a:lnTo>
                    <a:pt x="250" y="269"/>
                  </a:lnTo>
                  <a:lnTo>
                    <a:pt x="152" y="295"/>
                  </a:lnTo>
                  <a:lnTo>
                    <a:pt x="221" y="459"/>
                  </a:lnTo>
                  <a:lnTo>
                    <a:pt x="162" y="483"/>
                  </a:lnTo>
                  <a:lnTo>
                    <a:pt x="93" y="316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1" name="Rectangle 200"/>
          <p:cNvSpPr/>
          <p:nvPr/>
        </p:nvSpPr>
        <p:spPr bwMode="auto">
          <a:xfrm>
            <a:off x="290656" y="4623011"/>
            <a:ext cx="501628" cy="4976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2" name="Group 366"/>
          <p:cNvGrpSpPr/>
          <p:nvPr/>
        </p:nvGrpSpPr>
        <p:grpSpPr>
          <a:xfrm>
            <a:off x="440178" y="4753369"/>
            <a:ext cx="182844" cy="236930"/>
            <a:chOff x="5260975" y="2352675"/>
            <a:chExt cx="1663700" cy="2155825"/>
          </a:xfrm>
          <a:solidFill>
            <a:schemeClr val="tx2"/>
          </a:solidFill>
        </p:grpSpPr>
        <p:sp>
          <p:nvSpPr>
            <p:cNvPr id="203" name="Freeform 16"/>
            <p:cNvSpPr>
              <a:spLocks noEditPoints="1"/>
            </p:cNvSpPr>
            <p:nvPr/>
          </p:nvSpPr>
          <p:spPr bwMode="auto">
            <a:xfrm>
              <a:off x="5260975" y="2352675"/>
              <a:ext cx="1663700" cy="2155825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Oval 17"/>
            <p:cNvSpPr>
              <a:spLocks noChangeArrowheads="1"/>
            </p:cNvSpPr>
            <p:nvPr/>
          </p:nvSpPr>
          <p:spPr bwMode="auto">
            <a:xfrm>
              <a:off x="6546850" y="2643188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val 18"/>
            <p:cNvSpPr>
              <a:spLocks noChangeArrowheads="1"/>
            </p:cNvSpPr>
            <p:nvPr/>
          </p:nvSpPr>
          <p:spPr bwMode="auto">
            <a:xfrm>
              <a:off x="6546850" y="3049588"/>
              <a:ext cx="128588" cy="1254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Oval 19"/>
            <p:cNvSpPr>
              <a:spLocks noChangeArrowheads="1"/>
            </p:cNvSpPr>
            <p:nvPr/>
          </p:nvSpPr>
          <p:spPr bwMode="auto">
            <a:xfrm>
              <a:off x="6546850" y="34575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20"/>
            <p:cNvSpPr>
              <a:spLocks noChangeArrowheads="1"/>
            </p:cNvSpPr>
            <p:nvPr/>
          </p:nvSpPr>
          <p:spPr bwMode="auto">
            <a:xfrm>
              <a:off x="6546850" y="3863975"/>
              <a:ext cx="12858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8" name="Group 340"/>
          <p:cNvGrpSpPr/>
          <p:nvPr/>
        </p:nvGrpSpPr>
        <p:grpSpPr>
          <a:xfrm>
            <a:off x="2664032" y="3061441"/>
            <a:ext cx="704429" cy="852494"/>
            <a:chOff x="1156020" y="2248829"/>
            <a:chExt cx="704429" cy="852494"/>
          </a:xfrm>
        </p:grpSpPr>
        <p:sp>
          <p:nvSpPr>
            <p:cNvPr id="209" name="TextBox 341"/>
            <p:cNvSpPr txBox="1"/>
            <p:nvPr/>
          </p:nvSpPr>
          <p:spPr>
            <a:xfrm>
              <a:off x="1156020" y="2248829"/>
              <a:ext cx="704429" cy="1866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623" tIns="46623" rIns="46623" bIns="46623" rtlCol="0" anchor="ctr">
              <a:noAutofit/>
            </a:bodyPr>
            <a:lstStyle/>
            <a:p>
              <a:pPr marL="0" marR="0" lvl="0" indent="0" algn="ctr" defTabSz="93241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6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156020" y="2435433"/>
              <a:ext cx="704429" cy="6658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1" name="Group 343"/>
            <p:cNvGrpSpPr/>
            <p:nvPr/>
          </p:nvGrpSpPr>
          <p:grpSpPr>
            <a:xfrm>
              <a:off x="1282952" y="2590867"/>
              <a:ext cx="471171" cy="380335"/>
              <a:chOff x="4406091" y="6049087"/>
              <a:chExt cx="3960813" cy="3197225"/>
            </a:xfrm>
            <a:solidFill>
              <a:schemeClr val="tx2"/>
            </a:solidFill>
          </p:grpSpPr>
          <p:sp>
            <p:nvSpPr>
              <p:cNvPr id="212" name="Freeform 24"/>
              <p:cNvSpPr>
                <a:spLocks noEditPoints="1"/>
              </p:cNvSpPr>
              <p:nvPr/>
            </p:nvSpPr>
            <p:spPr bwMode="auto">
              <a:xfrm>
                <a:off x="4406091" y="6049087"/>
                <a:ext cx="2847975" cy="2813050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25"/>
              <p:cNvSpPr>
                <a:spLocks noChangeArrowheads="1"/>
              </p:cNvSpPr>
              <p:nvPr/>
            </p:nvSpPr>
            <p:spPr bwMode="auto">
              <a:xfrm>
                <a:off x="5557028" y="7180975"/>
                <a:ext cx="542925" cy="541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6907991" y="7722312"/>
                <a:ext cx="1458913" cy="1524000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5" name="Group 340"/>
          <p:cNvGrpSpPr/>
          <p:nvPr/>
        </p:nvGrpSpPr>
        <p:grpSpPr>
          <a:xfrm>
            <a:off x="1861137" y="3067327"/>
            <a:ext cx="704429" cy="852494"/>
            <a:chOff x="1156020" y="2248829"/>
            <a:chExt cx="704429" cy="852494"/>
          </a:xfrm>
        </p:grpSpPr>
        <p:sp>
          <p:nvSpPr>
            <p:cNvPr id="216" name="TextBox 341"/>
            <p:cNvSpPr txBox="1"/>
            <p:nvPr/>
          </p:nvSpPr>
          <p:spPr>
            <a:xfrm>
              <a:off x="1156020" y="2248829"/>
              <a:ext cx="704429" cy="18660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623" tIns="46623" rIns="46623" bIns="46623" rtlCol="0" anchor="ctr">
              <a:noAutofit/>
            </a:bodyPr>
            <a:lstStyle/>
            <a:p>
              <a:pPr marL="0" marR="0" lvl="0" indent="0" algn="ctr" defTabSz="93241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6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156020" y="2435433"/>
              <a:ext cx="704429" cy="6658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343"/>
            <p:cNvGrpSpPr/>
            <p:nvPr/>
          </p:nvGrpSpPr>
          <p:grpSpPr>
            <a:xfrm>
              <a:off x="1282952" y="2590867"/>
              <a:ext cx="471171" cy="380335"/>
              <a:chOff x="4406091" y="6049087"/>
              <a:chExt cx="3960813" cy="3197225"/>
            </a:xfrm>
            <a:solidFill>
              <a:schemeClr val="tx2"/>
            </a:solidFill>
          </p:grpSpPr>
          <p:sp>
            <p:nvSpPr>
              <p:cNvPr id="219" name="Freeform 24"/>
              <p:cNvSpPr>
                <a:spLocks noEditPoints="1"/>
              </p:cNvSpPr>
              <p:nvPr/>
            </p:nvSpPr>
            <p:spPr bwMode="auto">
              <a:xfrm>
                <a:off x="4406091" y="6049087"/>
                <a:ext cx="2847975" cy="2813050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Oval 25"/>
              <p:cNvSpPr>
                <a:spLocks noChangeArrowheads="1"/>
              </p:cNvSpPr>
              <p:nvPr/>
            </p:nvSpPr>
            <p:spPr bwMode="auto">
              <a:xfrm>
                <a:off x="5557028" y="7180975"/>
                <a:ext cx="542925" cy="541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26"/>
              <p:cNvSpPr>
                <a:spLocks noEditPoints="1"/>
              </p:cNvSpPr>
              <p:nvPr/>
            </p:nvSpPr>
            <p:spPr bwMode="auto">
              <a:xfrm>
                <a:off x="6907991" y="7722312"/>
                <a:ext cx="1458913" cy="1524000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22" name="Rectangle 221"/>
          <p:cNvSpPr/>
          <p:nvPr/>
        </p:nvSpPr>
        <p:spPr bwMode="auto">
          <a:xfrm>
            <a:off x="9925371" y="5181527"/>
            <a:ext cx="2103120" cy="365760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Windows Server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 2016</a:t>
            </a: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9559613" y="5181526"/>
            <a:ext cx="365760" cy="365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2" name="Group 429"/>
          <p:cNvGrpSpPr/>
          <p:nvPr/>
        </p:nvGrpSpPr>
        <p:grpSpPr>
          <a:xfrm>
            <a:off x="9639100" y="5265256"/>
            <a:ext cx="255791" cy="201540"/>
            <a:chOff x="4962525" y="3988427"/>
            <a:chExt cx="2260600" cy="1781175"/>
          </a:xfrm>
          <a:solidFill>
            <a:schemeClr val="accent1"/>
          </a:solidFill>
        </p:grpSpPr>
        <p:sp>
          <p:nvSpPr>
            <p:cNvPr id="180" name="Freeform 11"/>
            <p:cNvSpPr>
              <a:spLocks noEditPoints="1"/>
            </p:cNvSpPr>
            <p:nvPr/>
          </p:nvSpPr>
          <p:spPr bwMode="auto">
            <a:xfrm>
              <a:off x="4962525" y="3988427"/>
              <a:ext cx="2260600" cy="1781175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2"/>
            <p:cNvSpPr>
              <a:spLocks/>
            </p:cNvSpPr>
            <p:nvPr/>
          </p:nvSpPr>
          <p:spPr bwMode="auto">
            <a:xfrm>
              <a:off x="5918197" y="4320217"/>
              <a:ext cx="396874" cy="766761"/>
            </a:xfrm>
            <a:custGeom>
              <a:avLst/>
              <a:gdLst>
                <a:gd name="T0" fmla="*/ 0 w 250"/>
                <a:gd name="T1" fmla="*/ 0 h 483"/>
                <a:gd name="T2" fmla="*/ 250 w 250"/>
                <a:gd name="T3" fmla="*/ 269 h 483"/>
                <a:gd name="T4" fmla="*/ 152 w 250"/>
                <a:gd name="T5" fmla="*/ 295 h 483"/>
                <a:gd name="T6" fmla="*/ 221 w 250"/>
                <a:gd name="T7" fmla="*/ 459 h 483"/>
                <a:gd name="T8" fmla="*/ 162 w 250"/>
                <a:gd name="T9" fmla="*/ 483 h 483"/>
                <a:gd name="T10" fmla="*/ 93 w 250"/>
                <a:gd name="T11" fmla="*/ 316 h 483"/>
                <a:gd name="T12" fmla="*/ 0 w 250"/>
                <a:gd name="T13" fmla="*/ 373 h 483"/>
                <a:gd name="T14" fmla="*/ 0 w 250"/>
                <a:gd name="T15" fmla="*/ 0 h 483"/>
                <a:gd name="T16" fmla="*/ 0 w 250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83">
                  <a:moveTo>
                    <a:pt x="0" y="0"/>
                  </a:moveTo>
                  <a:lnTo>
                    <a:pt x="250" y="269"/>
                  </a:lnTo>
                  <a:lnTo>
                    <a:pt x="152" y="295"/>
                  </a:lnTo>
                  <a:lnTo>
                    <a:pt x="221" y="459"/>
                  </a:lnTo>
                  <a:lnTo>
                    <a:pt x="162" y="483"/>
                  </a:lnTo>
                  <a:lnTo>
                    <a:pt x="93" y="316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311527" y="1552683"/>
            <a:ext cx="5456875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Container sur Windows Server 2016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6692565" y="1552684"/>
            <a:ext cx="5456875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Hyper-V Container sur Windows Server 2016</a:t>
            </a:r>
          </a:p>
        </p:txBody>
      </p:sp>
      <p:sp>
        <p:nvSpPr>
          <p:cNvPr id="228" name="TextBox 430"/>
          <p:cNvSpPr txBox="1"/>
          <p:nvPr/>
        </p:nvSpPr>
        <p:spPr>
          <a:xfrm>
            <a:off x="9556571" y="3116221"/>
            <a:ext cx="777240" cy="3474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623" tIns="46623" rIns="46623" bIns="46623" rtlCol="0" anchor="ctr">
            <a:noAutofit/>
          </a:bodyPr>
          <a:lstStyle/>
          <a:p>
            <a:pPr marL="0" marR="0" lvl="0" indent="0" algn="ctr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VM</a:t>
            </a:r>
          </a:p>
        </p:txBody>
      </p:sp>
      <p:sp>
        <p:nvSpPr>
          <p:cNvPr id="229" name="TextBox 430"/>
          <p:cNvSpPr txBox="1"/>
          <p:nvPr/>
        </p:nvSpPr>
        <p:spPr>
          <a:xfrm>
            <a:off x="10407809" y="3116692"/>
            <a:ext cx="777240" cy="3474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623" tIns="46623" rIns="46623" bIns="46623" rtlCol="0" anchor="ctr">
            <a:noAutofit/>
          </a:bodyPr>
          <a:lstStyle/>
          <a:p>
            <a:pPr marL="0" marR="0" lvl="0" indent="0" algn="ctr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VM</a:t>
            </a:r>
          </a:p>
        </p:txBody>
      </p:sp>
      <p:sp>
        <p:nvSpPr>
          <p:cNvPr id="230" name="TextBox 430"/>
          <p:cNvSpPr txBox="1"/>
          <p:nvPr/>
        </p:nvSpPr>
        <p:spPr>
          <a:xfrm>
            <a:off x="11243465" y="3116221"/>
            <a:ext cx="777240" cy="3474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623" tIns="46623" rIns="46623" bIns="46623" rtlCol="0" anchor="ctr">
            <a:noAutofit/>
          </a:bodyPr>
          <a:lstStyle/>
          <a:p>
            <a:pPr marL="0" marR="0" lvl="0" indent="0" algn="ctr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VM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6959904" y="3270660"/>
            <a:ext cx="2462253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Virtualisation imbriquée (Windows Server 2016)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6219421" y="1552683"/>
            <a:ext cx="67507" cy="5173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662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err="1"/>
              <a:t>teasing</a:t>
            </a:r>
            <a:r>
              <a:rPr lang="fr-FR" dirty="0"/>
              <a:t> …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39321"/>
          </a:xfrm>
        </p:spPr>
        <p:txBody>
          <a:bodyPr numCol="2"/>
          <a:lstStyle/>
          <a:p>
            <a:r>
              <a:rPr lang="fr-FR" sz="3200" dirty="0"/>
              <a:t>« Accélérer vos développements d’applications avec Docker et les conteneurs Windows Server » </a:t>
            </a:r>
          </a:p>
          <a:p>
            <a:endParaRPr lang="fr-FR" sz="2400" dirty="0"/>
          </a:p>
          <a:p>
            <a:r>
              <a:rPr lang="fr-FR" sz="2400" dirty="0"/>
              <a:t>Rendez-vous Jeudi 24 Novembre 15:45 - 16:25</a:t>
            </a:r>
          </a:p>
          <a:p>
            <a:endParaRPr lang="fr-FR" sz="2400" dirty="0"/>
          </a:p>
          <a:p>
            <a:r>
              <a:rPr lang="fr-FR" sz="3200" dirty="0"/>
              <a:t>De quoi parlerons-nous :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Architecture Micro services</a:t>
            </a:r>
          </a:p>
          <a:p>
            <a:pPr marL="457200" indent="-457200">
              <a:buFontTx/>
              <a:buChar char="-"/>
            </a:pPr>
            <a:r>
              <a:rPr lang="fr-FR" sz="2400" dirty="0" err="1"/>
              <a:t>DevOps</a:t>
            </a: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Intégration continue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.NET </a:t>
            </a:r>
            <a:r>
              <a:rPr lang="fr-FR" sz="2400" dirty="0" err="1"/>
              <a:t>Core</a:t>
            </a: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Cloud Azure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Session démo !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50536" t="42412" r="14398" b="25998"/>
          <a:stretch/>
        </p:blipFill>
        <p:spPr>
          <a:xfrm>
            <a:off x="2103437" y="4487862"/>
            <a:ext cx="8070573" cy="2044835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65" y="5021950"/>
            <a:ext cx="1264249" cy="722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75" y="5906533"/>
            <a:ext cx="1191039" cy="48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331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  <a:br>
              <a:rPr lang="en-US" dirty="0"/>
            </a:br>
            <a:r>
              <a:rPr lang="en-US" sz="3200" spc="0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Pour plus </a:t>
            </a:r>
            <a:r>
              <a:rPr lang="en-US" sz="3200" spc="0" dirty="0" err="1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d’informations</a:t>
            </a:r>
            <a:endParaRPr lang="en-US" sz="3200" spc="0" dirty="0"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5" name="checks"/>
          <p:cNvSpPr/>
          <p:nvPr/>
        </p:nvSpPr>
        <p:spPr bwMode="auto">
          <a:xfrm>
            <a:off x="3147376" y="1940604"/>
            <a:ext cx="9166861" cy="397335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Cloud role mapping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Expert advice on skills needed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Self-paced curriculum by cloud role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$300 Azure credits and extended trials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Pluralsight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3 month subscription (10 courses)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Phone support incident 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Weekly short videos and insights from Microsoft’s leaders and engineers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Connect with community of peers and Microsoft experts</a:t>
            </a:r>
          </a:p>
        </p:txBody>
      </p:sp>
      <p:sp>
        <p:nvSpPr>
          <p:cNvPr id="6" name="White Fade"/>
          <p:cNvSpPr/>
          <p:nvPr/>
        </p:nvSpPr>
        <p:spPr bwMode="auto">
          <a:xfrm>
            <a:off x="3017838" y="1592261"/>
            <a:ext cx="9418637" cy="5402264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7" name="web1"/>
          <p:cNvSpPr/>
          <p:nvPr/>
        </p:nvSpPr>
        <p:spPr bwMode="auto">
          <a:xfrm>
            <a:off x="3147376" y="1940604"/>
            <a:ext cx="9016827" cy="96012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defRPr/>
            </a:pP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http://julien.chable.net/deployer-un-projet-web-asp-net-core-1-0-rc2-sur-docker-en-15-minutes</a:t>
            </a: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17" name="web2"/>
          <p:cNvSpPr/>
          <p:nvPr/>
        </p:nvSpPr>
        <p:spPr bwMode="auto">
          <a:xfrm>
            <a:off x="3147376" y="2944539"/>
            <a:ext cx="9016827" cy="146712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defRPr/>
            </a:pP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http://julien.chable.net/tour-dhorizon-de-nano-server-partie-1-cration-dune-image</a:t>
            </a: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</a:t>
            </a:r>
          </a:p>
          <a:p>
            <a:pPr lvl="0" defTabSz="914400">
              <a:defRPr/>
            </a:pP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http://julien.chable.net/tour-dhorizon-de-nano-server-partie-2-dployer-un-projet-asp-net-5-avec-iis</a:t>
            </a: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20" name="web3"/>
          <p:cNvSpPr/>
          <p:nvPr/>
        </p:nvSpPr>
        <p:spPr bwMode="auto">
          <a:xfrm>
            <a:off x="3147376" y="4448548"/>
            <a:ext cx="9016827" cy="96012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defRPr/>
            </a:pP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http://julien.chable.net/dployer-asp-net-5-dans-un-container-docker</a:t>
            </a:r>
            <a:r>
              <a:rPr lang="en-US" sz="20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9" name="1"/>
          <p:cNvSpPr/>
          <p:nvPr/>
        </p:nvSpPr>
        <p:spPr bwMode="auto">
          <a:xfrm>
            <a:off x="274639" y="1940604"/>
            <a:ext cx="2872737" cy="96012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ASP.NET Core avec Docker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+mj-lt"/>
            </a:endParaRPr>
          </a:p>
        </p:txBody>
      </p:sp>
      <p:sp>
        <p:nvSpPr>
          <p:cNvPr id="10" name="2"/>
          <p:cNvSpPr/>
          <p:nvPr/>
        </p:nvSpPr>
        <p:spPr bwMode="auto">
          <a:xfrm>
            <a:off x="274639" y="2944538"/>
            <a:ext cx="2872737" cy="1467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ASP.NET </a:t>
            </a:r>
            <a:r>
              <a:rPr lang="fr-FR" sz="2400" kern="0" dirty="0" err="1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Core</a:t>
            </a:r>
            <a:r>
              <a:rPr lang="fr-FR" sz="2400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 avec Nano Server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+mj-lt"/>
            </a:endParaRPr>
          </a:p>
        </p:txBody>
      </p:sp>
      <p:sp>
        <p:nvSpPr>
          <p:cNvPr id="15" name="4"/>
          <p:cNvSpPr/>
          <p:nvPr/>
        </p:nvSpPr>
        <p:spPr bwMode="auto">
          <a:xfrm>
            <a:off x="274639" y="4448548"/>
            <a:ext cx="2872737" cy="96012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First Step avec ASP.NET Core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29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44 1.20744E-6 L 3.66862E-6 1.20744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7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75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7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5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4A547913-FDF7-4DFF-9D24-2FF6685A0CA8}"/>
    </a:ext>
  </a:extLst>
</a:theme>
</file>

<file path=ppt/theme/theme6.xml><?xml version="1.0" encoding="utf-8"?>
<a:theme xmlns:a="http://schemas.openxmlformats.org/drawingml/2006/main" name="4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Taylor  Brown, Matthew Roberts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2016-09-29T04:00:00+00:00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BRK3319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2006/metadata/properties"/>
    <ds:schemaRef ds:uri="http://schemas.microsoft.com/sharepoint/v3"/>
    <ds:schemaRef ds:uri="8ff673fc-3231-4e3a-893b-6d7f7cd32766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01c77077-aee4-4b5f-bd4e-9cd40a6fff2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318</TotalTime>
  <Words>259</Words>
  <Application>Microsoft Office PowerPoint</Application>
  <PresentationFormat>Personnalisé</PresentationFormat>
  <Paragraphs>98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3_5-50002_Ignite_Breakout_Template</vt:lpstr>
      <vt:lpstr>4_5-50002_Ignite_Breakout_Template</vt:lpstr>
      <vt:lpstr>Démosntration Keynote Meetup Docker @Noumea</vt:lpstr>
      <vt:lpstr>Build, Ship and Run Any App, Anywhere</vt:lpstr>
      <vt:lpstr>DEMO Docker sur Windows 10</vt:lpstr>
      <vt:lpstr>Architecture Docker sur Windows 10</vt:lpstr>
      <vt:lpstr>DEMO Docker sur Windows Server 2016</vt:lpstr>
      <vt:lpstr>Architecture démo Windows Server 2016</vt:lpstr>
      <vt:lpstr>Un peu de teasing …</vt:lpstr>
      <vt:lpstr>Ressources Pour plus d’informations</vt:lpstr>
    </vt:vector>
  </TitlesOfParts>
  <Manager/>
  <Company>NC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avec Windows</dc:title>
  <dc:subject/>
  <dc:creator>Julien Chable</dc:creator>
  <cp:keywords/>
  <dc:description/>
  <cp:lastModifiedBy>Julien Chable</cp:lastModifiedBy>
  <cp:revision>36</cp:revision>
  <dcterms:created xsi:type="dcterms:W3CDTF">2016-09-29T14:23:15Z</dcterms:created>
  <dcterms:modified xsi:type="dcterms:W3CDTF">2016-11-20T21:49:09Z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Audience">
    <vt:lpwstr/>
  </property>
  <property fmtid="{D5CDD505-2E9C-101B-9397-08002B2CF9AE}" pid="5" name="Track">
    <vt:lpwstr/>
  </property>
  <property fmtid="{D5CDD505-2E9C-101B-9397-08002B2CF9AE}" pid="6" name="Campaign">
    <vt:lpwstr/>
  </property>
  <property fmtid="{D5CDD505-2E9C-101B-9397-08002B2CF9AE}" pid="7" name="Audience1">
    <vt:lpwstr/>
  </property>
</Properties>
</file>