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2"/>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ection>
        <p14:section name="Example" id="{9B265C79-9AA5-4393-9BEF-8FFE4E7A2AA7}">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7" autoAdjust="0"/>
    <p:restoredTop sz="97778" autoAdjust="0"/>
  </p:normalViewPr>
  <p:slideViewPr>
    <p:cSldViewPr snapToGrid="0" showGuides="1">
      <p:cViewPr varScale="1">
        <p:scale>
          <a:sx n="109" d="100"/>
          <a:sy n="109" d="100"/>
        </p:scale>
        <p:origin x="1147" y="8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12/19/2018</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3.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281.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3.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12515</TotalTime>
  <Words>1187</Words>
  <Application>Microsoft Office PowerPoint</Application>
  <PresentationFormat>화면 슬라이드 쇼(16:9)</PresentationFormat>
  <Paragraphs>503</Paragraphs>
  <Slides>47</Slides>
  <Notes>14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47</vt:i4>
      </vt:variant>
    </vt:vector>
  </HeadingPairs>
  <TitlesOfParts>
    <vt:vector size="52" baseType="lpstr">
      <vt:lpstr>Helvetica Neue</vt:lpstr>
      <vt:lpstr>Arial</vt:lpstr>
      <vt:lpstr>Calibri</vt:lpstr>
      <vt:lpstr>Lucida Console</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Windows User</cp:lastModifiedBy>
  <cp:revision>486</cp:revision>
  <cp:lastPrinted>2015-12-08T20:42:53Z</cp:lastPrinted>
  <dcterms:created xsi:type="dcterms:W3CDTF">2015-09-11T19:32:07Z</dcterms:created>
  <dcterms:modified xsi:type="dcterms:W3CDTF">2018-12-19T07:51:04Z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