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FBC26-590A-C9CD-9FE5-8DB41D62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E510F0-519E-6091-C702-E8B1F2C3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957D3-5D97-E955-B5C0-3DE354B8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16AD9-E1C0-E31A-AB30-F47733F0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F434-84FE-D564-A614-8768C589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504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33D42-CE68-3969-86E1-DDAB2BB5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C33499-B05D-AF39-DA46-84B0E4CC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95D17B-BA01-3F35-E191-436DE8D2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D6B9D-7A31-42F2-10D2-1A7ABD99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4FFDD-1676-FF7C-8F37-0CD1030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04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010A6D-1FDC-8718-E593-EBCBCB6EC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5B700-8703-A2CB-55C8-116878A3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C16F7-1688-A59E-BCBC-91A6417C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64067A-EB2A-3203-974F-4D1E2071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43A8D-D7C9-7417-2CE5-1670D96A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318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19926-90E3-B204-E804-42D9EBE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61544-15CB-1837-A924-02563200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0B8F0-A009-1757-40AA-76B154D4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8D1ED-2E56-FDF2-7812-390AEEE9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D5C749-3EDE-DE23-3E2B-6CAEC098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76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B6224-7B8E-801C-D683-7887AF2D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602C72-0583-4A31-49AE-27F1B03D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7C24D-C44A-665C-5E96-CFD5A1A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1D9AFE-2528-A089-620B-A22D48D1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7EA41-FF9B-74C2-910B-F18B6B4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5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D9604-E857-D7F9-49E7-2C066BA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6F049-C6E7-6253-CF83-AD7420B2F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9E7ECC-55EC-8965-DB62-8AB57948E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4B187F-19DE-2CF1-EF5A-7D521C8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AD3802-464B-5480-69B0-49BB61F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F4DE78-339F-5222-1575-82138B72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62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146B8-FEC6-C8FC-FC20-D81EC698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0B9607-D533-9C26-E3AB-26471BE6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00255-AA77-9069-AEBF-4CBF6825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782878-07B2-79AD-A66C-C3AA9D159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1E8A0C-18E9-DF9E-75B7-A0D24FB8C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D3F18A-7DF8-A8C4-6778-2CF0DE96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C8F6B4-8890-E48A-6A9F-7E0541F6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45B609-0135-D652-CE52-365BDF7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757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294D9-1D1E-5040-8572-78CFE09A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405C41-7F12-DD71-0313-687076D9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4C47D4-9889-1D14-F912-9B15E195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F93902-8C8C-4FFC-0991-8BC4218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387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D156B5-E088-BA31-5CAB-9AF8179B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E7B979-AF0E-A45D-5739-95AAE50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358E98-1A17-5D20-C53B-0DD48C7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64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0317D-7D02-DF6C-E616-CECB85B1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F89B2-E36C-28F6-5682-D6864F3E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EB83F-EFC1-848D-8709-C7E58505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B8462-EFD0-5E2F-8366-D370DAF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9F92A9-A710-B5E5-9E6C-6CCB205A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BD4F74-FE95-C646-0457-2393877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46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F2501-CA04-138D-4CDB-C450B6A8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BBA934-EA70-4276-14DC-B1752B90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03A8FC-CB24-07D9-7E4D-A14F7A9C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6B0B39-7692-04A3-4C73-218B1D96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A63D1-3C93-1BB0-4A1F-391347A9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061C9-4650-DD98-8779-B94AB665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68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384C56-0DA3-81C8-BFD2-38FD6790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B46A8-C2D0-CF1D-096A-FC2D4C46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B6870-529B-0D17-BBEA-E9FD54127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004E-112C-47CD-9BA2-080025F65D5F}" type="datetimeFigureOut">
              <a:rPr lang="zh-HK" altLang="en-US" smtClean="0"/>
              <a:t>9/10/2024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298CD-580A-2EAE-D016-1F4C6B5E1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C59D62-F1F6-6D94-6D26-404971AB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D3C3E-CA30-4569-88C6-EF44EED8C4D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363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4B088-76AC-CEA8-9E3D-E240186F3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554" y="2278780"/>
            <a:ext cx="5191433" cy="3769850"/>
          </a:xfrm>
        </p:spPr>
        <p:txBody>
          <a:bodyPr>
            <a:normAutofit/>
          </a:bodyPr>
          <a:lstStyle/>
          <a:p>
            <a:pPr algn="l"/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體驗音樂與自然的完美融合，享受我們的船上</a:t>
            </a:r>
            <a:r>
              <a:rPr lang="en-US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DJ</a:t>
            </a: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服務。當充滿活力的</a:t>
            </a:r>
            <a:r>
              <a:rPr lang="en-US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DJ</a:t>
            </a: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在甲板上播放您最喜愛的節拍時，您將被壯麗的海景所環繞。這不僅僅是一場旅行；這是一場音樂之旅，承諾為您創造難忘的回憶。在開闊的天空下跳舞，感受海浪的節奏，讓音樂帶您踏上一段獨一無二的旅程。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sz="1600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005883-ECF0-3A51-4587-2C7977C8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747" y="2278780"/>
            <a:ext cx="2635045" cy="808549"/>
          </a:xfrm>
        </p:spPr>
        <p:txBody>
          <a:bodyPr>
            <a:normAutofit fontScale="92500" lnSpcReduction="10000"/>
          </a:bodyPr>
          <a:lstStyle/>
          <a:p>
            <a:r>
              <a:rPr lang="zh-TW" altLang="zh-HK" sz="60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船上</a:t>
            </a:r>
            <a:r>
              <a:rPr lang="en-US" altLang="zh-HK" sz="60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DJ</a:t>
            </a:r>
            <a:endParaRPr lang="zh-TW" altLang="zh-HK" sz="60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HK" altLang="en-US" dirty="0"/>
          </a:p>
        </p:txBody>
      </p:sp>
      <p:pic>
        <p:nvPicPr>
          <p:cNvPr id="5" name="圖片 4" descr="一張含有 水, 服裝, 戶外, 人員 的圖片&#10;&#10;自動產生的描述">
            <a:extLst>
              <a:ext uri="{FF2B5EF4-FFF2-40B4-BE49-F238E27FC236}">
                <a16:creationId xmlns:a16="http://schemas.microsoft.com/office/drawing/2014/main" id="{6D7DCC45-2F44-6083-0C12-1ED5E3A2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3" y="2278780"/>
            <a:ext cx="5654777" cy="37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0BBC-FDBC-1540-CA4F-DC2D52E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897" y="2109018"/>
            <a:ext cx="4232787" cy="4200681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US" altLang="zh-TW" sz="18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通過我們獨家提供的嬉水玩具附加選項，提升您的水上冒險體驗。使用我們一流的浮潛設備潛入清澈的水中，乘坐浮床</a:t>
            </a:r>
            <a:r>
              <a:rPr lang="en-US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浮板波浪上滑行，並享受充滿歡樂的充氣玩具。我們還提供乾淨的毛巾，確保您全天的舒適。無論您是在探索水下奇觀，還是在陽光下悠閒地享受，我們的水上玩具都能為每個人帶來無限的樂趣和難忘的回憶。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sz="2400" dirty="0"/>
          </a:p>
        </p:txBody>
      </p:sp>
      <p:pic>
        <p:nvPicPr>
          <p:cNvPr id="5" name="內容版面配置區 4" descr="一張含有 運輸, 船, 船隻, 水 的圖片&#10;&#10;自動產生的描述">
            <a:extLst>
              <a:ext uri="{FF2B5EF4-FFF2-40B4-BE49-F238E27FC236}">
                <a16:creationId xmlns:a16="http://schemas.microsoft.com/office/drawing/2014/main" id="{C9080675-24AC-F857-7DCA-07501340A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5" y="1342104"/>
            <a:ext cx="7446075" cy="496759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73407E-A60E-3169-CACB-F6188CCDD36F}"/>
              </a:ext>
            </a:extLst>
          </p:cNvPr>
          <p:cNvSpPr txBox="1"/>
          <p:nvPr/>
        </p:nvSpPr>
        <p:spPr>
          <a:xfrm>
            <a:off x="8743949" y="1342104"/>
            <a:ext cx="2422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HK" sz="40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嬉水玩具</a:t>
            </a:r>
            <a:endParaRPr lang="zh-HK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2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79FB0-E9B9-8D67-8AE0-A397047F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707" y="2135342"/>
            <a:ext cx="4078729" cy="4301716"/>
          </a:xfrm>
        </p:spPr>
        <p:txBody>
          <a:bodyPr/>
          <a:lstStyle/>
          <a:p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沉浸在我們的船上餐飲服務中，開啟一場美食之旅。我們的遊艇自助餐體驗充滿了活力、香氣和風味，帶您穿越到世界各地的市場。專注于亞洲和西方美食，我們的多樣化功能表為每一位元食客提供了豐富的選擇。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dirty="0"/>
          </a:p>
        </p:txBody>
      </p:sp>
      <p:pic>
        <p:nvPicPr>
          <p:cNvPr id="5" name="內容版面配置區 4" descr="一張含有 船, 水, 甲板, 船隻 的圖片&#10;&#10;自動產生的描述">
            <a:extLst>
              <a:ext uri="{FF2B5EF4-FFF2-40B4-BE49-F238E27FC236}">
                <a16:creationId xmlns:a16="http://schemas.microsoft.com/office/drawing/2014/main" id="{83AE27AF-C08F-F3B4-6CEB-12854F01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3" y="2135341"/>
            <a:ext cx="7616701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14B971-6849-7D6D-E1B0-F7A631EDA8A1}"/>
              </a:ext>
            </a:extLst>
          </p:cNvPr>
          <p:cNvSpPr txBox="1"/>
          <p:nvPr/>
        </p:nvSpPr>
        <p:spPr>
          <a:xfrm>
            <a:off x="9064265" y="1928863"/>
            <a:ext cx="1827612" cy="62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HK" sz="32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船上餐飲</a:t>
            </a:r>
            <a:endParaRPr lang="zh-TW" altLang="zh-HK" sz="3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0EBD-8DD2-2533-554D-92A797C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8" y="368710"/>
            <a:ext cx="3758381" cy="5707625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800"/>
              </a:spcAft>
            </a:pP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en-US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亞洲風味</a:t>
            </a:r>
            <a:r>
              <a:rPr lang="en-US" altLang="zh-HK" sz="27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en-US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壽司拼盤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泰式冬陰功湯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北京烤鴨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印度咖喱雞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韓式烤肉</a:t>
            </a:r>
            <a:r>
              <a:rPr lang="en-US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越南春捲 </a:t>
            </a:r>
            <a:b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7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麻婆豆腐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dirty="0"/>
          </a:p>
        </p:txBody>
      </p:sp>
      <p:pic>
        <p:nvPicPr>
          <p:cNvPr id="5" name="內容版面配置區 4" descr="一張含有 食物, 餐點, 菜餚, 餐具 的圖片&#10;&#10;自動產生的描述">
            <a:extLst>
              <a:ext uri="{FF2B5EF4-FFF2-40B4-BE49-F238E27FC236}">
                <a16:creationId xmlns:a16="http://schemas.microsoft.com/office/drawing/2014/main" id="{5AC96B9A-E824-83F8-F950-95FB2258C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0515"/>
            <a:ext cx="6581479" cy="4363807"/>
          </a:xfrm>
        </p:spPr>
      </p:pic>
    </p:spTree>
    <p:extLst>
      <p:ext uri="{BB962C8B-B14F-4D97-AF65-F5344CB8AC3E}">
        <p14:creationId xmlns:p14="http://schemas.microsoft.com/office/powerpoint/2010/main" val="357397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EA0FB-4EC5-9E8F-8C30-053FF71A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142" y="365125"/>
            <a:ext cx="3507658" cy="5843946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HK" sz="18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地中海風情</a:t>
            </a:r>
            <a:r>
              <a:rPr lang="en-US" altLang="zh-HK" sz="18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希臘沙拉</a:t>
            </a:r>
            <a: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西班牙海鮮飯</a:t>
            </a:r>
            <a: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義大利烤茄子</a:t>
            </a:r>
            <a: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摩洛哥燉羊肉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土耳其烤肉串</a:t>
            </a:r>
            <a: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地中海烤魚</a:t>
            </a:r>
            <a:r>
              <a:rPr lang="en-US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西西里檸檬蛋糕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dirty="0"/>
          </a:p>
        </p:txBody>
      </p:sp>
      <p:pic>
        <p:nvPicPr>
          <p:cNvPr id="5" name="內容版面配置區 4" descr="一張含有 食物, 餐點, 菜餚, 速食 的圖片&#10;&#10;自動產生的描述">
            <a:extLst>
              <a:ext uri="{FF2B5EF4-FFF2-40B4-BE49-F238E27FC236}">
                <a16:creationId xmlns:a16="http://schemas.microsoft.com/office/drawing/2014/main" id="{3CBECEE1-E39A-DD95-9137-D57DC91E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7" y="1625239"/>
            <a:ext cx="6875749" cy="4583832"/>
          </a:xfrm>
        </p:spPr>
      </p:pic>
    </p:spTree>
    <p:extLst>
      <p:ext uri="{BB962C8B-B14F-4D97-AF65-F5344CB8AC3E}">
        <p14:creationId xmlns:p14="http://schemas.microsoft.com/office/powerpoint/2010/main" val="9527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269B6-2AD1-B005-6599-ADCD8AC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432" y="1855122"/>
            <a:ext cx="3876368" cy="4351338"/>
          </a:xfrm>
        </p:spPr>
        <p:txBody>
          <a:bodyPr>
            <a:normAutofit fontScale="90000"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800"/>
              </a:spcAft>
            </a:pPr>
            <a:r>
              <a:rPr lang="zh-TW" altLang="zh-HK" sz="24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歐陸風格</a:t>
            </a:r>
            <a:br>
              <a:rPr lang="en-US" altLang="zh-TW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法式洋蔥湯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凱撒沙拉 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香煎鵝肝 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烤牛排</a:t>
            </a:r>
            <a:r>
              <a:rPr lang="en-US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奶油蘑菇義大利面 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巧克力熔岩蛋糕 </a:t>
            </a:r>
            <a:b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zh-TW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提拉米蘇</a:t>
            </a:r>
            <a:r>
              <a:rPr lang="en-US" altLang="zh-HK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lang="zh-TW" altLang="zh-HK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HK" altLang="en-US" dirty="0"/>
          </a:p>
        </p:txBody>
      </p:sp>
      <p:pic>
        <p:nvPicPr>
          <p:cNvPr id="5" name="內容版面配置區 4" descr="一張含有 餐點, 盤子, 食物, 早午餐 的圖片&#10;&#10;自動產生的描述">
            <a:extLst>
              <a:ext uri="{FF2B5EF4-FFF2-40B4-BE49-F238E27FC236}">
                <a16:creationId xmlns:a16="http://schemas.microsoft.com/office/drawing/2014/main" id="{523607F2-81E3-64EB-32C1-05F2EB18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122"/>
            <a:ext cx="6530349" cy="4351338"/>
          </a:xfrm>
        </p:spPr>
      </p:pic>
    </p:spTree>
    <p:extLst>
      <p:ext uri="{BB962C8B-B14F-4D97-AF65-F5344CB8AC3E}">
        <p14:creationId xmlns:p14="http://schemas.microsoft.com/office/powerpoint/2010/main" val="117062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350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體驗音樂與自然的完美融合，享受我們的船上DJ服務。當充滿活力的DJ在甲板上播放您最喜愛的節拍時，您將被壯麗的海景所環繞。這不僅僅是一場旅行；這是一場音樂之旅，承諾為您創造難忘的回憶。在開闊的天空下跳舞，感受海浪的節奏，讓音樂帶您踏上一段獨一無二的旅程。 </vt:lpstr>
      <vt:lpstr>  通過我們獨家提供的嬉水玩具附加選項，提升您的水上冒險體驗。使用我們一流的浮潛設備潛入清澈的水中，乘坐浮床, 浮板波浪上滑行，並享受充滿歡樂的充氣玩具。我們還提供乾淨的毛巾，確保您全天的舒適。無論您是在探索水下奇觀，還是在陽光下悠閒地享受，我們的水上玩具都能為每個人帶來無限的樂趣和難忘的回憶。 </vt:lpstr>
      <vt:lpstr>沉浸在我們的船上餐飲服務中，開啟一場美食之旅。我們的遊艇自助餐體驗充滿了活力、香氣和風味，帶您穿越到世界各地的市場。專注于亞洲和西方美食，我們的多樣化功能表為每一位元食客提供了豐富的選擇。 </vt:lpstr>
      <vt:lpstr>      亞洲風味   壽司拼盤  泰式冬陰功湯  北京烤鴨  印度咖喱雞  韓式烤肉  越南春捲  麻婆豆腐 </vt:lpstr>
      <vt:lpstr>地中海風情   希臘沙拉  西班牙海鮮飯  義大利烤茄子  摩洛哥燉羊肉  土耳其烤肉串  地中海烤魚  西西里檸檬蛋糕 </vt:lpstr>
      <vt:lpstr>歐陸風格  法式洋蔥湯 凱撒沙拉  香煎鵝肝  烤牛排  奶油蘑菇義大利面  巧克力熔岩蛋糕  提拉米蘇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s1252996</dc:creator>
  <cp:lastModifiedBy>s1252996</cp:lastModifiedBy>
  <cp:revision>1</cp:revision>
  <dcterms:created xsi:type="dcterms:W3CDTF">2024-10-09T01:42:42Z</dcterms:created>
  <dcterms:modified xsi:type="dcterms:W3CDTF">2024-10-09T02:32:13Z</dcterms:modified>
</cp:coreProperties>
</file>