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65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16A5-17C0-4479-BD70-59F8DBDAFCCC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44F6-F58C-411D-BF1B-172B35A08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12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16A5-17C0-4479-BD70-59F8DBDAFCCC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44F6-F58C-411D-BF1B-172B35A08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50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16A5-17C0-4479-BD70-59F8DBDAFCCC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44F6-F58C-411D-BF1B-172B35A08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1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16A5-17C0-4479-BD70-59F8DBDAFCCC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44F6-F58C-411D-BF1B-172B35A08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39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16A5-17C0-4479-BD70-59F8DBDAFCCC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44F6-F58C-411D-BF1B-172B35A08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51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16A5-17C0-4479-BD70-59F8DBDAFCCC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44F6-F58C-411D-BF1B-172B35A08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8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16A5-17C0-4479-BD70-59F8DBDAFCCC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44F6-F58C-411D-BF1B-172B35A08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31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16A5-17C0-4479-BD70-59F8DBDAFCCC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44F6-F58C-411D-BF1B-172B35A08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44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16A5-17C0-4479-BD70-59F8DBDAFCCC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44F6-F58C-411D-BF1B-172B35A08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8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16A5-17C0-4479-BD70-59F8DBDAFCCC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44F6-F58C-411D-BF1B-172B35A08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0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16A5-17C0-4479-BD70-59F8DBDAFCCC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44F6-F58C-411D-BF1B-172B35A08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2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016A5-17C0-4479-BD70-59F8DBDAFCCC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744F6-F58C-411D-BF1B-172B35A08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95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89200" y="1092200"/>
            <a:ext cx="2260600" cy="2260600"/>
          </a:xfrm>
          <a:prstGeom prst="ellipse">
            <a:avLst/>
          </a:prstGeom>
          <a:solidFill>
            <a:srgbClr val="0070C0"/>
          </a:solidFill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2603500" y="1650702"/>
            <a:ext cx="2146300" cy="1028998"/>
          </a:xfrm>
          <a:custGeom>
            <a:avLst/>
            <a:gdLst>
              <a:gd name="connsiteX0" fmla="*/ 0 w 1752600"/>
              <a:gd name="connsiteY0" fmla="*/ 914698 h 914698"/>
              <a:gd name="connsiteX1" fmla="*/ 558800 w 1752600"/>
              <a:gd name="connsiteY1" fmla="*/ 298 h 914698"/>
              <a:gd name="connsiteX2" fmla="*/ 1219200 w 1752600"/>
              <a:gd name="connsiteY2" fmla="*/ 813098 h 914698"/>
              <a:gd name="connsiteX3" fmla="*/ 1752600 w 1752600"/>
              <a:gd name="connsiteY3" fmla="*/ 724198 h 914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2600" h="914698">
                <a:moveTo>
                  <a:pt x="0" y="914698"/>
                </a:moveTo>
                <a:cubicBezTo>
                  <a:pt x="177800" y="465964"/>
                  <a:pt x="355600" y="17231"/>
                  <a:pt x="558800" y="298"/>
                </a:cubicBezTo>
                <a:cubicBezTo>
                  <a:pt x="762000" y="-16635"/>
                  <a:pt x="1020233" y="692448"/>
                  <a:pt x="1219200" y="813098"/>
                </a:cubicBezTo>
                <a:cubicBezTo>
                  <a:pt x="1418167" y="933748"/>
                  <a:pt x="1657350" y="749598"/>
                  <a:pt x="1752600" y="724198"/>
                </a:cubicBezTo>
              </a:path>
            </a:pathLst>
          </a:custGeom>
          <a:noFill/>
          <a:ln w="762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55950" y="2772592"/>
            <a:ext cx="1041400" cy="369332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  <a:latin typeface="D-DIN" panose="020B0504030202030204" pitchFamily="34" charset="0"/>
              </a:rPr>
              <a:t>M A Q I</a:t>
            </a:r>
            <a:endParaRPr lang="en-US" sz="2400" b="1" dirty="0">
              <a:solidFill>
                <a:srgbClr val="FFFF00"/>
              </a:solidFill>
              <a:latin typeface="D-DIN" panose="020B0504030202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137" y="1092200"/>
            <a:ext cx="2260601" cy="22606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7075" y="1240827"/>
            <a:ext cx="2341067" cy="234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05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929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49" y="162231"/>
            <a:ext cx="2932641" cy="293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92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am Stream Ite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84" t="9244" r="53724" b="52391"/>
          <a:stretch/>
        </p:blipFill>
        <p:spPr bwMode="auto">
          <a:xfrm>
            <a:off x="2380891" y="1914268"/>
            <a:ext cx="1713835" cy="171383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Team Stream Ite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14" t="10251" r="17124" b="53652"/>
          <a:stretch/>
        </p:blipFill>
        <p:spPr bwMode="auto">
          <a:xfrm>
            <a:off x="4406336" y="1914268"/>
            <a:ext cx="1713835" cy="171383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Team Stream Ite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4" t="50928" r="65725" b="15246"/>
          <a:stretch/>
        </p:blipFill>
        <p:spPr bwMode="auto">
          <a:xfrm>
            <a:off x="6431781" y="1914268"/>
            <a:ext cx="1713835" cy="171383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Team Stream Ite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85" t="55726" r="15223" b="5909"/>
          <a:stretch/>
        </p:blipFill>
        <p:spPr bwMode="auto">
          <a:xfrm>
            <a:off x="8457226" y="1914267"/>
            <a:ext cx="1713835" cy="171383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71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235"/>
            <a:ext cx="6076950" cy="25627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950" y="858234"/>
            <a:ext cx="6076950" cy="256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9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4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D-DIN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Cirrolytix</dc:creator>
  <cp:lastModifiedBy>Cirrolytix</cp:lastModifiedBy>
  <cp:revision>5</cp:revision>
  <dcterms:created xsi:type="dcterms:W3CDTF">2021-06-29T05:57:15Z</dcterms:created>
  <dcterms:modified xsi:type="dcterms:W3CDTF">2021-06-29T14:50:08Z</dcterms:modified>
</cp:coreProperties>
</file>