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4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D621-7AEC-4616-B030-E3B196F2BF66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06764-6C0B-4AAD-BD7D-2F65CBF60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Cirrolytix</dc:creator>
  <cp:lastModifiedBy>Cirrolytix</cp:lastModifiedBy>
  <cp:revision>1</cp:revision>
  <dcterms:created xsi:type="dcterms:W3CDTF">2020-10-29T08:40:40Z</dcterms:created>
  <dcterms:modified xsi:type="dcterms:W3CDTF">2020-10-29T08:40:56Z</dcterms:modified>
</cp:coreProperties>
</file>