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4660"/>
  </p:normalViewPr>
  <p:slideViewPr>
    <p:cSldViewPr snapToGrid="0">
      <p:cViewPr>
        <p:scale>
          <a:sx n="75" d="100"/>
          <a:sy n="75" d="100"/>
        </p:scale>
        <p:origin x="25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Top Bar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47700"/>
            <a:ext cx="2628900" cy="6210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8900" y="6210300"/>
            <a:ext cx="95631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Footer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14300" y="83820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1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14300" y="137795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2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14300" y="191770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3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2457450"/>
            <a:ext cx="22987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4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838200"/>
            <a:ext cx="6985001" cy="52196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43200" y="838200"/>
            <a:ext cx="21717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 err="1"/>
              <a:t>Perferendis</a:t>
            </a:r>
            <a:r>
              <a:rPr lang="en-US" sz="1200" dirty="0"/>
              <a:t> quae </a:t>
            </a:r>
            <a:r>
              <a:rPr lang="en-US" sz="1200" dirty="0" err="1"/>
              <a:t>aut</a:t>
            </a:r>
            <a:r>
              <a:rPr lang="en-US" sz="1200" dirty="0"/>
              <a:t> </a:t>
            </a:r>
            <a:r>
              <a:rPr lang="en-US" sz="1200" dirty="0" err="1"/>
              <a:t>quidem</a:t>
            </a:r>
            <a:r>
              <a:rPr lang="en-US" sz="1200" dirty="0"/>
              <a:t>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incidunt</a:t>
            </a:r>
            <a:r>
              <a:rPr lang="en-US" sz="1200" dirty="0"/>
              <a:t> minima nostrum. </a:t>
            </a:r>
            <a:r>
              <a:rPr lang="en-US" sz="1200" dirty="0" err="1"/>
              <a:t>Adipisci</a:t>
            </a:r>
            <a:r>
              <a:rPr lang="en-US" sz="1200" dirty="0"/>
              <a:t> </a:t>
            </a:r>
            <a:r>
              <a:rPr lang="en-US" sz="1200" dirty="0" err="1"/>
              <a:t>consequatur</a:t>
            </a:r>
            <a:r>
              <a:rPr lang="en-US" sz="1200" dirty="0"/>
              <a:t> </a:t>
            </a:r>
            <a:r>
              <a:rPr lang="en-US" sz="1200" dirty="0" err="1"/>
              <a:t>blanditiis</a:t>
            </a:r>
            <a:r>
              <a:rPr lang="en-US" sz="1200" dirty="0"/>
              <a:t> </a:t>
            </a:r>
            <a:r>
              <a:rPr lang="en-US" sz="1200" dirty="0" err="1"/>
              <a:t>porro</a:t>
            </a:r>
            <a:r>
              <a:rPr lang="en-US" sz="1200" dirty="0"/>
              <a:t> </a:t>
            </a:r>
            <a:r>
              <a:rPr lang="en-US" sz="1200" dirty="0" err="1"/>
              <a:t>vero</a:t>
            </a:r>
            <a:r>
              <a:rPr lang="en-US" sz="1200" dirty="0"/>
              <a:t> </a:t>
            </a:r>
            <a:r>
              <a:rPr lang="en-US" sz="1200" dirty="0" err="1"/>
              <a:t>dolorum</a:t>
            </a:r>
            <a:r>
              <a:rPr lang="en-US" sz="1200" dirty="0"/>
              <a:t>. </a:t>
            </a:r>
            <a:r>
              <a:rPr lang="en-US" sz="1200" dirty="0" err="1"/>
              <a:t>Voluptas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quia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fugiat</a:t>
            </a:r>
            <a:r>
              <a:rPr lang="en-US" sz="1200" dirty="0"/>
              <a:t>. </a:t>
            </a:r>
            <a:r>
              <a:rPr lang="en-US" sz="1200" dirty="0" err="1"/>
              <a:t>Officiis</a:t>
            </a:r>
            <a:r>
              <a:rPr lang="en-US" sz="1200" dirty="0"/>
              <a:t> </a:t>
            </a:r>
            <a:r>
              <a:rPr lang="en-US" sz="1200" dirty="0" err="1"/>
              <a:t>voluptatem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. </a:t>
            </a:r>
            <a:r>
              <a:rPr lang="en-US" sz="1200" dirty="0" err="1"/>
              <a:t>Illum</a:t>
            </a:r>
            <a:r>
              <a:rPr lang="en-US" sz="1200" dirty="0"/>
              <a:t> </a:t>
            </a:r>
            <a:r>
              <a:rPr lang="en-US" sz="1200" dirty="0" err="1"/>
              <a:t>eligendi</a:t>
            </a:r>
            <a:r>
              <a:rPr lang="en-US" sz="1200" dirty="0"/>
              <a:t> </a:t>
            </a:r>
            <a:r>
              <a:rPr lang="en-US" sz="1200" dirty="0" err="1"/>
              <a:t>reiciendis</a:t>
            </a:r>
            <a:r>
              <a:rPr lang="en-US" sz="1200" dirty="0"/>
              <a:t> et </a:t>
            </a:r>
            <a:r>
              <a:rPr lang="en-US" sz="1200" dirty="0" err="1"/>
              <a:t>reiciendis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 err="1"/>
              <a:t>Rerum</a:t>
            </a:r>
            <a:r>
              <a:rPr lang="en-US" sz="1200" dirty="0"/>
              <a:t> </a:t>
            </a:r>
            <a:r>
              <a:rPr lang="en-US" sz="1200" dirty="0" err="1"/>
              <a:t>voluptatem</a:t>
            </a:r>
            <a:r>
              <a:rPr lang="en-US" sz="1200" dirty="0"/>
              <a:t> et </a:t>
            </a:r>
            <a:r>
              <a:rPr lang="en-US" sz="1200" dirty="0" err="1"/>
              <a:t>fugiat</a:t>
            </a:r>
            <a:r>
              <a:rPr lang="en-US" sz="1200" dirty="0"/>
              <a:t> </a:t>
            </a:r>
            <a:r>
              <a:rPr lang="en-US" sz="1200" dirty="0" err="1"/>
              <a:t>quaerat</a:t>
            </a:r>
            <a:r>
              <a:rPr lang="en-US" sz="1200" dirty="0"/>
              <a:t> rem </a:t>
            </a:r>
            <a:r>
              <a:rPr lang="en-US" sz="1200" dirty="0" err="1"/>
              <a:t>rerum</a:t>
            </a:r>
            <a:r>
              <a:rPr lang="en-US" sz="1200" dirty="0"/>
              <a:t> est. </a:t>
            </a:r>
            <a:r>
              <a:rPr lang="en-US" sz="1200" dirty="0" err="1"/>
              <a:t>Aperiam</a:t>
            </a:r>
            <a:r>
              <a:rPr lang="en-US" sz="1200" dirty="0"/>
              <a:t> </a:t>
            </a:r>
            <a:r>
              <a:rPr lang="en-US" sz="1200" dirty="0" err="1"/>
              <a:t>dolores</a:t>
            </a:r>
            <a:r>
              <a:rPr lang="en-US" sz="1200" dirty="0"/>
              <a:t> </a:t>
            </a:r>
            <a:r>
              <a:rPr lang="en-US" sz="1200" dirty="0" err="1"/>
              <a:t>placeat</a:t>
            </a:r>
            <a:r>
              <a:rPr lang="en-US" sz="1200" dirty="0"/>
              <a:t> sit </a:t>
            </a:r>
            <a:r>
              <a:rPr lang="en-US" sz="1200" dirty="0" err="1"/>
              <a:t>dolores</a:t>
            </a:r>
            <a:r>
              <a:rPr lang="en-US" sz="1200" dirty="0"/>
              <a:t> </a:t>
            </a:r>
            <a:r>
              <a:rPr lang="en-US" sz="1200" dirty="0" err="1"/>
              <a:t>accusamus</a:t>
            </a:r>
            <a:r>
              <a:rPr lang="en-US" sz="1200" dirty="0"/>
              <a:t> sit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Accusantium</a:t>
            </a:r>
            <a:r>
              <a:rPr lang="en-US" sz="1200" dirty="0"/>
              <a:t> nostrum </a:t>
            </a:r>
            <a:r>
              <a:rPr lang="en-US" sz="1200" dirty="0" err="1"/>
              <a:t>facilis</a:t>
            </a:r>
            <a:r>
              <a:rPr lang="en-US" sz="1200" dirty="0"/>
              <a:t> </a:t>
            </a:r>
            <a:r>
              <a:rPr lang="en-US" sz="1200" dirty="0" err="1"/>
              <a:t>harum</a:t>
            </a:r>
            <a:r>
              <a:rPr lang="en-US" sz="1200" dirty="0"/>
              <a:t>. </a:t>
            </a:r>
            <a:r>
              <a:rPr lang="en-US" sz="1200" dirty="0" err="1"/>
              <a:t>Laborum</a:t>
            </a:r>
            <a:r>
              <a:rPr lang="en-US" sz="1200" dirty="0"/>
              <a:t> sit </a:t>
            </a:r>
            <a:r>
              <a:rPr lang="en-US" sz="1200" dirty="0" err="1"/>
              <a:t>assumenda</a:t>
            </a:r>
            <a:r>
              <a:rPr lang="en-US" sz="1200" dirty="0"/>
              <a:t> </a:t>
            </a:r>
            <a:r>
              <a:rPr lang="en-US" sz="1200" dirty="0" err="1"/>
              <a:t>exercitationem</a:t>
            </a:r>
            <a:r>
              <a:rPr lang="en-US" sz="1200" dirty="0"/>
              <a:t> </a:t>
            </a:r>
            <a:r>
              <a:rPr lang="en-US" sz="1200" dirty="0" err="1"/>
              <a:t>illum</a:t>
            </a:r>
            <a:r>
              <a:rPr lang="en-US" sz="1200" dirty="0"/>
              <a:t> </a:t>
            </a:r>
            <a:r>
              <a:rPr lang="en-US" sz="1200" dirty="0" err="1"/>
              <a:t>aliquid</a:t>
            </a:r>
            <a:r>
              <a:rPr lang="en-US" sz="1200" dirty="0"/>
              <a:t> </a:t>
            </a:r>
            <a:r>
              <a:rPr lang="en-US" sz="1200" dirty="0" err="1"/>
              <a:t>molestias</a:t>
            </a:r>
            <a:r>
              <a:rPr lang="en-US" sz="1200" dirty="0"/>
              <a:t> ex </a:t>
            </a:r>
            <a:r>
              <a:rPr lang="en-US" sz="1200" dirty="0" err="1"/>
              <a:t>odio</a:t>
            </a:r>
            <a:r>
              <a:rPr lang="en-US" sz="1200" dirty="0"/>
              <a:t>. </a:t>
            </a:r>
            <a:r>
              <a:rPr lang="en-US" sz="1200" dirty="0" err="1"/>
              <a:t>Nesciunt</a:t>
            </a:r>
            <a:r>
              <a:rPr lang="en-US" sz="1200" dirty="0"/>
              <a:t> </a:t>
            </a:r>
            <a:r>
              <a:rPr lang="en-US" sz="1200" dirty="0" err="1"/>
              <a:t>dignissimos</a:t>
            </a:r>
            <a:r>
              <a:rPr lang="en-US" sz="1200" dirty="0"/>
              <a:t> et dolor </a:t>
            </a:r>
            <a:r>
              <a:rPr lang="en-US" sz="1200" dirty="0" err="1"/>
              <a:t>aut</a:t>
            </a:r>
            <a:r>
              <a:rPr lang="en-US" sz="1200" dirty="0"/>
              <a:t> id </a:t>
            </a:r>
            <a:r>
              <a:rPr lang="en-US" sz="1200" dirty="0" err="1"/>
              <a:t>veniam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ullam</a:t>
            </a:r>
            <a:r>
              <a:rPr lang="en-US" sz="1200" dirty="0"/>
              <a:t> provident </a:t>
            </a:r>
            <a:r>
              <a:rPr lang="en-US" sz="1200" dirty="0" err="1"/>
              <a:t>esse</a:t>
            </a:r>
            <a:r>
              <a:rPr lang="en-US" sz="1200" dirty="0"/>
              <a:t> a nihil qui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278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419100"/>
            <a:ext cx="8648700" cy="615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419100"/>
            <a:ext cx="86487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&lt;header&gt;&lt;/header&gt;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028700"/>
            <a:ext cx="8648700" cy="554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6626" y="5950226"/>
            <a:ext cx="67370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&lt;footer&gt;&lt;/footer&gt;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1028700"/>
            <a:ext cx="1911626" cy="5549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6626" y="1028700"/>
            <a:ext cx="1911626" cy="49215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&lt;div&gt;&lt;/div&gt;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28252" y="1038087"/>
            <a:ext cx="4825448" cy="49215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65371" y="1335314"/>
            <a:ext cx="4354286" cy="438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43" y="812800"/>
            <a:ext cx="6705600" cy="5065486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3943" y="609600"/>
            <a:ext cx="7097486" cy="5486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71543" y="225754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3086" y="1008743"/>
            <a:ext cx="6350000" cy="46953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4116" y="1053068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Cirrolytix</dc:creator>
  <cp:lastModifiedBy>Cirrolytix</cp:lastModifiedBy>
  <cp:revision>4</cp:revision>
  <dcterms:created xsi:type="dcterms:W3CDTF">2020-10-29T08:40:40Z</dcterms:created>
  <dcterms:modified xsi:type="dcterms:W3CDTF">2020-10-29T09:00:57Z</dcterms:modified>
</cp:coreProperties>
</file>