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59FC-749F-4ED8-86E8-D573CA2EAB0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6837-C889-4F67-A26F-75B54EA6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8400" y="1447800"/>
            <a:ext cx="2628900" cy="1714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Front Controller</a:t>
            </a:r>
          </a:p>
          <a:p>
            <a:pPr algn="ctr"/>
            <a:endParaRPr lang="en-US" dirty="0"/>
          </a:p>
          <a:p>
            <a:r>
              <a:rPr lang="en-US" dirty="0" smtClean="0"/>
              <a:t>Checks user</a:t>
            </a:r>
          </a:p>
          <a:p>
            <a:r>
              <a:rPr lang="en-US" dirty="0" smtClean="0"/>
              <a:t>Gets Page</a:t>
            </a:r>
          </a:p>
          <a:p>
            <a:r>
              <a:rPr lang="en-US" dirty="0" smtClean="0"/>
              <a:t>Shows 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65800" y="1460500"/>
            <a:ext cx="2628900" cy="17145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  <a:p>
            <a:r>
              <a:rPr lang="en-US" dirty="0" smtClean="0"/>
              <a:t>Renders Page</a:t>
            </a:r>
          </a:p>
          <a:p>
            <a:r>
              <a:rPr lang="en-US" dirty="0" smtClean="0"/>
              <a:t>Calls Model (Data)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5800" y="4146550"/>
            <a:ext cx="2628900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Models</a:t>
            </a:r>
          </a:p>
          <a:p>
            <a:pPr algn="ctr"/>
            <a:endParaRPr lang="en-US" dirty="0"/>
          </a:p>
          <a:p>
            <a:r>
              <a:rPr lang="en-US" dirty="0" smtClean="0"/>
              <a:t>Connects to Database</a:t>
            </a:r>
          </a:p>
          <a:p>
            <a:r>
              <a:rPr lang="en-US" dirty="0" smtClean="0"/>
              <a:t>Queries Data</a:t>
            </a:r>
          </a:p>
          <a:p>
            <a:r>
              <a:rPr lang="en-US" dirty="0" smtClean="0"/>
              <a:t>Returns Data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7080250" y="3175000"/>
            <a:ext cx="0" cy="97155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6" idx="1"/>
          </p:cNvCxnSpPr>
          <p:nvPr/>
        </p:nvCxnSpPr>
        <p:spPr>
          <a:xfrm rot="16200000" flipH="1">
            <a:off x="3203575" y="2441575"/>
            <a:ext cx="1841500" cy="3282950"/>
          </a:xfrm>
          <a:prstGeom prst="bentConnector2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797300" y="2305050"/>
            <a:ext cx="1968500" cy="1270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359900" y="889000"/>
            <a:ext cx="17526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59900" y="1549400"/>
            <a:ext cx="17526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359900" y="2209800"/>
            <a:ext cx="17526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59900" y="2870200"/>
            <a:ext cx="1752600" cy="55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Bottom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5" idx="1"/>
            <a:endCxn id="5" idx="3"/>
          </p:cNvCxnSpPr>
          <p:nvPr/>
        </p:nvCxnSpPr>
        <p:spPr>
          <a:xfrm rot="10800000" flipV="1">
            <a:off x="8394700" y="1168400"/>
            <a:ext cx="965200" cy="11493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1"/>
            <a:endCxn id="5" idx="3"/>
          </p:cNvCxnSpPr>
          <p:nvPr/>
        </p:nvCxnSpPr>
        <p:spPr>
          <a:xfrm rot="10800000" flipV="1">
            <a:off x="8394700" y="1828800"/>
            <a:ext cx="965200" cy="4889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1"/>
            <a:endCxn id="5" idx="3"/>
          </p:cNvCxnSpPr>
          <p:nvPr/>
        </p:nvCxnSpPr>
        <p:spPr>
          <a:xfrm rot="10800000">
            <a:off x="8394700" y="2317750"/>
            <a:ext cx="965200" cy="1714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1"/>
            <a:endCxn id="5" idx="3"/>
          </p:cNvCxnSpPr>
          <p:nvPr/>
        </p:nvCxnSpPr>
        <p:spPr>
          <a:xfrm rot="10800000">
            <a:off x="8394700" y="2317750"/>
            <a:ext cx="965200" cy="8318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359900" y="4343400"/>
            <a:ext cx="1752600" cy="55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Connect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359900" y="5003800"/>
            <a:ext cx="1752600" cy="55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7" idx="1"/>
            <a:endCxn id="6" idx="3"/>
          </p:cNvCxnSpPr>
          <p:nvPr/>
        </p:nvCxnSpPr>
        <p:spPr>
          <a:xfrm rot="10800000" flipV="1">
            <a:off x="8394700" y="4622800"/>
            <a:ext cx="965200" cy="38100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1"/>
            <a:endCxn id="6" idx="3"/>
          </p:cNvCxnSpPr>
          <p:nvPr/>
        </p:nvCxnSpPr>
        <p:spPr>
          <a:xfrm rot="10800000">
            <a:off x="8394700" y="5003800"/>
            <a:ext cx="965200" cy="27940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1888609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showPage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6900" y="4583668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verifyUser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50050" y="3478252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359900" y="5664200"/>
            <a:ext cx="1752600" cy="55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6" idx="1"/>
            <a:endCxn id="6" idx="3"/>
          </p:cNvCxnSpPr>
          <p:nvPr/>
        </p:nvCxnSpPr>
        <p:spPr>
          <a:xfrm rot="10800000">
            <a:off x="8394700" y="5003800"/>
            <a:ext cx="965200" cy="93980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2</cp:revision>
  <dcterms:created xsi:type="dcterms:W3CDTF">2020-03-01T05:31:08Z</dcterms:created>
  <dcterms:modified xsi:type="dcterms:W3CDTF">2020-03-01T05:34:27Z</dcterms:modified>
</cp:coreProperties>
</file>