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533A-0B0A-4B34-96F2-6F797491BBE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E07E-C21B-47EE-8245-5552F9F0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700" y="685800"/>
            <a:ext cx="3479800" cy="337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Application Development</a:t>
            </a:r>
          </a:p>
          <a:p>
            <a:pPr algn="ctr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 smtClean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HTML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CSS</a:t>
            </a:r>
            <a:b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Javascript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PHP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SQL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API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Web Charts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Web Maps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0700" y="685800"/>
            <a:ext cx="3479800" cy="337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Advanced Analytics</a:t>
            </a:r>
          </a:p>
          <a:p>
            <a:pPr algn="ctr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KNIME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Python Pandas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SK Learn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Forecasting/Time-series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Classification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Clustering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Survival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Network Analysis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Path Analysis</a:t>
            </a:r>
          </a:p>
          <a:p>
            <a:endParaRPr lang="en-US" dirty="0" smtClean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67700" y="685800"/>
            <a:ext cx="3479800" cy="337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Special Technologies</a:t>
            </a:r>
          </a:p>
          <a:p>
            <a:pPr algn="ctr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ctr"/>
            <a:endParaRPr lang="en-US" dirty="0" smtClean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QGIS/Remote Sensing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Social Listening/NLP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Speech To Text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Generative Networks (</a:t>
            </a: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DeepFakes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IoT</a:t>
            </a:r>
            <a:r>
              <a:rPr lang="en-US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/Drones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Github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(Version Control)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Slack/Trello/G-Drive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700" y="4521200"/>
            <a:ext cx="11353800" cy="176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ctr"/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Use-cases</a:t>
            </a:r>
          </a:p>
          <a:p>
            <a:pPr algn="ctr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Credit Scoring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Customer Segmentation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Forecasting/</a:t>
            </a: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Algo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Trading/RPA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AEDES (Dengue)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Troglodyte (Fake News)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Ocular AI (Object Detection)</a:t>
            </a:r>
          </a:p>
        </p:txBody>
      </p:sp>
    </p:spTree>
    <p:extLst>
      <p:ext uri="{BB962C8B-B14F-4D97-AF65-F5344CB8AC3E}">
        <p14:creationId xmlns:p14="http://schemas.microsoft.com/office/powerpoint/2010/main" val="3613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CirroLytix</cp:lastModifiedBy>
  <cp:revision>6</cp:revision>
  <dcterms:created xsi:type="dcterms:W3CDTF">2020-03-26T07:58:41Z</dcterms:created>
  <dcterms:modified xsi:type="dcterms:W3CDTF">2020-03-27T09:43:34Z</dcterms:modified>
</cp:coreProperties>
</file>