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Top Bar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47700"/>
            <a:ext cx="2628900" cy="6210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8900" y="6210300"/>
            <a:ext cx="95631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Footer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14300" y="83820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1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14300" y="137795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14300" y="191770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3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245745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4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838200"/>
            <a:ext cx="6985001" cy="52777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43200" y="838200"/>
            <a:ext cx="2171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 err="1"/>
              <a:t>Perferendis</a:t>
            </a:r>
            <a:r>
              <a:rPr lang="en-US" sz="1200" dirty="0"/>
              <a:t> quae </a:t>
            </a:r>
            <a:r>
              <a:rPr lang="en-US" sz="1200" dirty="0" err="1"/>
              <a:t>aut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incidunt</a:t>
            </a:r>
            <a:r>
              <a:rPr lang="en-US" sz="1200" dirty="0"/>
              <a:t> minima nostrum. </a:t>
            </a:r>
            <a:r>
              <a:rPr lang="en-US" sz="1200" dirty="0" err="1"/>
              <a:t>Adipisci</a:t>
            </a:r>
            <a:r>
              <a:rPr lang="en-US" sz="1200" dirty="0"/>
              <a:t> </a:t>
            </a:r>
            <a:r>
              <a:rPr lang="en-US" sz="1200" dirty="0" err="1"/>
              <a:t>consequatur</a:t>
            </a:r>
            <a:r>
              <a:rPr lang="en-US" sz="1200" dirty="0"/>
              <a:t> </a:t>
            </a:r>
            <a:r>
              <a:rPr lang="en-US" sz="1200" dirty="0" err="1"/>
              <a:t>blanditiis</a:t>
            </a:r>
            <a:r>
              <a:rPr lang="en-US" sz="1200" dirty="0"/>
              <a:t> </a:t>
            </a:r>
            <a:r>
              <a:rPr lang="en-US" sz="1200" dirty="0" err="1"/>
              <a:t>porro</a:t>
            </a:r>
            <a:r>
              <a:rPr lang="en-US" sz="1200" dirty="0"/>
              <a:t> </a:t>
            </a:r>
            <a:r>
              <a:rPr lang="en-US" sz="1200" dirty="0" err="1"/>
              <a:t>vero</a:t>
            </a:r>
            <a:r>
              <a:rPr lang="en-US" sz="1200" dirty="0"/>
              <a:t> </a:t>
            </a:r>
            <a:r>
              <a:rPr lang="en-US" sz="1200" dirty="0" err="1"/>
              <a:t>dolorum</a:t>
            </a:r>
            <a:r>
              <a:rPr lang="en-US" sz="1200" dirty="0"/>
              <a:t>. </a:t>
            </a:r>
            <a:r>
              <a:rPr lang="en-US" sz="1200" dirty="0" err="1"/>
              <a:t>Voluptas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quia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. </a:t>
            </a:r>
            <a:r>
              <a:rPr lang="en-US" sz="1200" dirty="0" err="1"/>
              <a:t>Officiis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.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eligendi</a:t>
            </a:r>
            <a:r>
              <a:rPr lang="en-US" sz="1200" dirty="0"/>
              <a:t> </a:t>
            </a:r>
            <a:r>
              <a:rPr lang="en-US" sz="1200" dirty="0" err="1"/>
              <a:t>reiciendis</a:t>
            </a:r>
            <a:r>
              <a:rPr lang="en-US" sz="1200" dirty="0"/>
              <a:t> et </a:t>
            </a:r>
            <a:r>
              <a:rPr lang="en-US" sz="1200" dirty="0" err="1"/>
              <a:t>reiciendis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 err="1"/>
              <a:t>Rerum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et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quaerat</a:t>
            </a:r>
            <a:r>
              <a:rPr lang="en-US" sz="1200" dirty="0"/>
              <a:t> rem </a:t>
            </a:r>
            <a:r>
              <a:rPr lang="en-US" sz="1200" dirty="0" err="1"/>
              <a:t>rerum</a:t>
            </a:r>
            <a:r>
              <a:rPr lang="en-US" sz="1200" dirty="0"/>
              <a:t> est. </a:t>
            </a:r>
            <a:r>
              <a:rPr lang="en-US" sz="1200" dirty="0" err="1"/>
              <a:t>Aperiam</a:t>
            </a:r>
            <a:r>
              <a:rPr lang="en-US" sz="1200" dirty="0"/>
              <a:t>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placeat</a:t>
            </a:r>
            <a:r>
              <a:rPr lang="en-US" sz="1200" dirty="0"/>
              <a:t> sit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accusamus</a:t>
            </a:r>
            <a:r>
              <a:rPr lang="en-US" sz="1200" dirty="0"/>
              <a:t> sit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Accusantium</a:t>
            </a:r>
            <a:r>
              <a:rPr lang="en-US" sz="1200" dirty="0"/>
              <a:t> nostrum </a:t>
            </a:r>
            <a:r>
              <a:rPr lang="en-US" sz="1200" dirty="0" err="1"/>
              <a:t>facilis</a:t>
            </a:r>
            <a:r>
              <a:rPr lang="en-US" sz="1200" dirty="0"/>
              <a:t> </a:t>
            </a:r>
            <a:r>
              <a:rPr lang="en-US" sz="1200" dirty="0" err="1"/>
              <a:t>harum</a:t>
            </a:r>
            <a:r>
              <a:rPr lang="en-US" sz="1200" dirty="0"/>
              <a:t>. </a:t>
            </a:r>
            <a:r>
              <a:rPr lang="en-US" sz="1200" dirty="0" err="1"/>
              <a:t>Laborum</a:t>
            </a:r>
            <a:r>
              <a:rPr lang="en-US" sz="1200" dirty="0"/>
              <a:t> sit </a:t>
            </a:r>
            <a:r>
              <a:rPr lang="en-US" sz="1200" dirty="0" err="1"/>
              <a:t>assumenda</a:t>
            </a:r>
            <a:r>
              <a:rPr lang="en-US" sz="1200" dirty="0"/>
              <a:t> </a:t>
            </a:r>
            <a:r>
              <a:rPr lang="en-US" sz="1200" dirty="0" err="1"/>
              <a:t>exercitationem</a:t>
            </a:r>
            <a:r>
              <a:rPr lang="en-US" sz="1200" dirty="0"/>
              <a:t>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aliquid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ex </a:t>
            </a:r>
            <a:r>
              <a:rPr lang="en-US" sz="1200" dirty="0" err="1"/>
              <a:t>odio</a:t>
            </a:r>
            <a:r>
              <a:rPr lang="en-US" sz="1200" dirty="0"/>
              <a:t>. </a:t>
            </a:r>
            <a:r>
              <a:rPr lang="en-US" sz="1200" dirty="0" err="1"/>
              <a:t>Nesciunt</a:t>
            </a:r>
            <a:r>
              <a:rPr lang="en-US" sz="1200" dirty="0"/>
              <a:t> </a:t>
            </a:r>
            <a:r>
              <a:rPr lang="en-US" sz="1200" dirty="0" err="1"/>
              <a:t>dignissimos</a:t>
            </a:r>
            <a:r>
              <a:rPr lang="en-US" sz="1200" dirty="0"/>
              <a:t> et dolor </a:t>
            </a:r>
            <a:r>
              <a:rPr lang="en-US" sz="1200" dirty="0" err="1"/>
              <a:t>aut</a:t>
            </a:r>
            <a:r>
              <a:rPr lang="en-US" sz="1200" dirty="0"/>
              <a:t> id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</a:t>
            </a:r>
            <a:r>
              <a:rPr lang="en-US" sz="1200" dirty="0"/>
              <a:t> provident </a:t>
            </a:r>
            <a:r>
              <a:rPr lang="en-US" sz="1200" dirty="0" err="1"/>
              <a:t>esse</a:t>
            </a:r>
            <a:r>
              <a:rPr lang="en-US" sz="1200" dirty="0"/>
              <a:t> a nihil qui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2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3</cp:revision>
  <dcterms:created xsi:type="dcterms:W3CDTF">2020-10-29T08:40:40Z</dcterms:created>
  <dcterms:modified xsi:type="dcterms:W3CDTF">2020-10-29T08:48:11Z</dcterms:modified>
</cp:coreProperties>
</file>