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08" y="283982"/>
            <a:ext cx="8229600" cy="1143000"/>
          </a:xfrm>
        </p:spPr>
        <p:txBody>
          <a:bodyPr/>
          <a:lstStyle/>
          <a:p>
            <a:r>
              <a:rPr sz="3600" b="1" i="1" dirty="0"/>
              <a:t>Idea 1 – </a:t>
            </a:r>
            <a:r>
              <a:rPr lang="en-US" sz="3600" b="1" i="1" dirty="0" err="1"/>
              <a:t>MoodSync</a:t>
            </a:r>
            <a:endParaRPr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512" y="1426982"/>
            <a:ext cx="5224272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Concept:</a:t>
            </a:r>
            <a:br>
              <a:rPr lang="en-US" b="1" i="1" dirty="0"/>
            </a:br>
            <a:r>
              <a:rPr lang="en-US" i="1" dirty="0"/>
              <a:t>An AI chatbot that syncs with wearables to track sleep, activity, and mood, offering personalized nudges and emotional support.</a:t>
            </a:r>
          </a:p>
          <a:p>
            <a:endParaRPr lang="en-US" i="1" dirty="0"/>
          </a:p>
          <a:p>
            <a:r>
              <a:rPr lang="en-US" b="1" i="1" dirty="0"/>
              <a:t>Key Features:</a:t>
            </a:r>
          </a:p>
          <a:p>
            <a:pPr marL="0" indent="0">
              <a:buNone/>
            </a:pPr>
            <a:r>
              <a:rPr lang="en-US" b="1" i="1" dirty="0"/>
              <a:t>    </a:t>
            </a:r>
            <a:r>
              <a:rPr lang="en-US" i="1" dirty="0"/>
              <a:t>Wearable sync (HR, sleep, steps)</a:t>
            </a:r>
          </a:p>
          <a:p>
            <a:pPr marL="0" indent="0">
              <a:buNone/>
            </a:pPr>
            <a:r>
              <a:rPr lang="en-US" i="1" dirty="0"/>
              <a:t>    Sentiment-aware chatbot</a:t>
            </a:r>
          </a:p>
          <a:p>
            <a:pPr marL="0" indent="0">
              <a:buNone/>
            </a:pPr>
            <a:r>
              <a:rPr lang="en-US" i="1" dirty="0"/>
              <a:t>    Mood–health dashboard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Value Proposition:</a:t>
            </a:r>
            <a:br>
              <a:rPr lang="en-US" b="1" i="1" dirty="0"/>
            </a:br>
            <a:r>
              <a:rPr lang="en-US" i="1" dirty="0"/>
              <a:t>Real-time, personalized wellness companion that adapts to user’s emotional and physical state.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1C2762-60E0-48E0-9B64-C74284DF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23" t="-177" r="14630" b="177"/>
          <a:stretch/>
        </p:blipFill>
        <p:spPr>
          <a:xfrm>
            <a:off x="5688888" y="1159497"/>
            <a:ext cx="2554664" cy="5326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A316A3-7267-4124-8B6A-AFFC76F93AA2}"/>
              </a:ext>
            </a:extLst>
          </p:cNvPr>
          <p:cNvSpPr/>
          <p:nvPr/>
        </p:nvSpPr>
        <p:spPr>
          <a:xfrm>
            <a:off x="188536" y="1319753"/>
            <a:ext cx="5224272" cy="54486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599"/>
            <a:ext cx="8229600" cy="1143000"/>
          </a:xfrm>
        </p:spPr>
        <p:txBody>
          <a:bodyPr/>
          <a:lstStyle/>
          <a:p>
            <a:r>
              <a:rPr sz="3600" i="1" dirty="0"/>
              <a:t>Idea 2 – </a:t>
            </a:r>
            <a:r>
              <a:rPr lang="en-US" sz="3600" i="1" dirty="0" err="1"/>
              <a:t>WellNest</a:t>
            </a:r>
            <a:endParaRPr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969" y="1417638"/>
            <a:ext cx="4501299" cy="5413342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Concept:</a:t>
            </a:r>
            <a:br>
              <a:rPr lang="en-US" b="1" i="1" dirty="0"/>
            </a:br>
            <a:r>
              <a:rPr lang="en-US" i="1" dirty="0"/>
              <a:t>A gamified wellness app that rewards users for healthy habits and emotional check-ins.</a:t>
            </a:r>
          </a:p>
          <a:p>
            <a:endParaRPr lang="en-US" i="1" dirty="0"/>
          </a:p>
          <a:p>
            <a:r>
              <a:rPr lang="en-US" b="1" i="1" dirty="0"/>
              <a:t>Key Features:</a:t>
            </a:r>
          </a:p>
          <a:p>
            <a:pPr marL="0" indent="0">
              <a:buNone/>
            </a:pPr>
            <a:r>
              <a:rPr lang="en-US" i="1" dirty="0"/>
              <a:t>    Daily mood check-ins</a:t>
            </a:r>
          </a:p>
          <a:p>
            <a:pPr marL="0" indent="0">
              <a:buNone/>
            </a:pPr>
            <a:r>
              <a:rPr lang="en-US" i="1" dirty="0"/>
              <a:t>    Habit tracker with rewards</a:t>
            </a:r>
          </a:p>
          <a:p>
            <a:pPr marL="0" indent="0">
              <a:buNone/>
            </a:pPr>
            <a:r>
              <a:rPr lang="en-US" i="1" dirty="0"/>
              <a:t>    Community challenges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Value Proposition:</a:t>
            </a:r>
            <a:br>
              <a:rPr lang="en-US" b="1" i="1" dirty="0"/>
            </a:br>
            <a:r>
              <a:rPr lang="en-US" i="1" dirty="0"/>
              <a:t>Boosts motivation and engagement through gamification and peer support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333AC6-747B-471D-8A1E-EF8250D7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99" y="1245599"/>
            <a:ext cx="3634032" cy="54510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BE3B313-4C17-4E52-BA7B-FE29F0F5439E}"/>
              </a:ext>
            </a:extLst>
          </p:cNvPr>
          <p:cNvSpPr/>
          <p:nvPr/>
        </p:nvSpPr>
        <p:spPr>
          <a:xfrm>
            <a:off x="75415" y="1245599"/>
            <a:ext cx="4703976" cy="54510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i="1" dirty="0"/>
              <a:t>Idea 3 – </a:t>
            </a:r>
            <a:r>
              <a:rPr lang="en-US" sz="3600" b="1" i="1" dirty="0" err="1"/>
              <a:t>ZenBridge</a:t>
            </a:r>
            <a:endParaRPr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05748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/>
              <a:t>Concept:</a:t>
            </a:r>
            <a:br>
              <a:rPr lang="en-US" b="1" i="1" dirty="0"/>
            </a:br>
            <a:r>
              <a:rPr lang="en-US" i="1" dirty="0"/>
              <a:t>A voice-based AI assistant that detects emotional tone and offers mindfulness, music, or health tips.</a:t>
            </a:r>
          </a:p>
          <a:p>
            <a:endParaRPr lang="en-US" i="1" dirty="0"/>
          </a:p>
          <a:p>
            <a:r>
              <a:rPr lang="en-US" b="1" i="1" dirty="0"/>
              <a:t>Key Features: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i="1" dirty="0"/>
              <a:t>Voice emotion detection</a:t>
            </a:r>
          </a:p>
          <a:p>
            <a:pPr marL="0" indent="0">
              <a:buNone/>
            </a:pPr>
            <a:r>
              <a:rPr lang="en-US" i="1" dirty="0"/>
              <a:t>     Spotify/YouTube integration</a:t>
            </a:r>
          </a:p>
          <a:p>
            <a:pPr marL="0" indent="0">
              <a:buNone/>
            </a:pPr>
            <a:r>
              <a:rPr lang="en-US" i="1" dirty="0"/>
              <a:t>     Context-aware suggestions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b="1" i="1" dirty="0"/>
              <a:t>Value Proposition:</a:t>
            </a:r>
            <a:br>
              <a:rPr lang="en-US" b="1" i="1" dirty="0"/>
            </a:br>
            <a:r>
              <a:rPr lang="en-US" i="1" dirty="0"/>
              <a:t>Hands-free, empathetic support that feels natural and intuitive.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26415-0042-4A16-A143-E34A3578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58" y="1408047"/>
            <a:ext cx="3450210" cy="51753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69D207-2FDA-43F1-85FC-8E54DD12E1E8}"/>
              </a:ext>
            </a:extLst>
          </p:cNvPr>
          <p:cNvSpPr/>
          <p:nvPr/>
        </p:nvSpPr>
        <p:spPr>
          <a:xfrm>
            <a:off x="44778" y="1408047"/>
            <a:ext cx="5057480" cy="519597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D9324C02AF684081B0638F841F77A7" ma:contentTypeVersion="7" ma:contentTypeDescription="Create a new document." ma:contentTypeScope="" ma:versionID="34167c692540df5cdfea6741fa766840">
  <xsd:schema xmlns:xsd="http://www.w3.org/2001/XMLSchema" xmlns:xs="http://www.w3.org/2001/XMLSchema" xmlns:p="http://schemas.microsoft.com/office/2006/metadata/properties" xmlns:ns2="8f4bcbf8-e4fe-49fe-9064-aa6724e1aff7" targetNamespace="http://schemas.microsoft.com/office/2006/metadata/properties" ma:root="true" ma:fieldsID="94b216459a23529f925433b6a1c2b6ee" ns2:_="">
    <xsd:import namespace="8f4bcbf8-e4fe-49fe-9064-aa6724e1af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4bcbf8-e4fe-49fe-9064-aa6724e1af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D5099C-6772-4A46-BB7F-6E9FB00AF9C0}">
  <ds:schemaRefs/>
</ds:datastoreItem>
</file>

<file path=customXml/itemProps2.xml><?xml version="1.0" encoding="utf-8"?>
<ds:datastoreItem xmlns:ds="http://schemas.openxmlformats.org/officeDocument/2006/customXml" ds:itemID="{21AA1407-9A36-4309-9A97-EFA165BFA4D3}">
  <ds:schemaRefs/>
</ds:datastoreItem>
</file>

<file path=customXml/itemProps3.xml><?xml version="1.0" encoding="utf-8"?>
<ds:datastoreItem xmlns:ds="http://schemas.openxmlformats.org/officeDocument/2006/customXml" ds:itemID="{89F5B329-C347-491D-93CD-609F710B459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172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Idea 1 – MoodSync</vt:lpstr>
      <vt:lpstr>Idea 2 – WellNest</vt:lpstr>
      <vt:lpstr>Idea 3 – ZenBridge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 Ideation Stage Template</dc:title>
  <dc:creator>Thiruvaazhi Uloli</dc:creator>
  <dc:description>generated using python-pptx</dc:description>
  <cp:lastModifiedBy>Aarthi S</cp:lastModifiedBy>
  <cp:revision>11</cp:revision>
  <dcterms:created xsi:type="dcterms:W3CDTF">2013-01-27T09:14:00Z</dcterms:created>
  <dcterms:modified xsi:type="dcterms:W3CDTF">2025-10-09T12:07:26Z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0x0101004AD9324C02AF684081B0638F841F77A7</vt:lpwstr>
  </property>
  <property fmtid="{D5CDD505-2E9C-101B-9397-08002B2CF9AE}" pid="3" name="ICV">
    <vt:lpwstr>D1B58154722D44DDB380EC43756641BB_12</vt:lpwstr>
  </property>
  <property fmtid="{D5CDD505-2E9C-101B-9397-08002B2CF9AE}" pid="4" name="KSOProductBuildVer">
    <vt:lpwstr>1033-12.2.0.22549</vt:lpwstr>
  </property>
</Properties>
</file>