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6" r:id="rId2"/>
    <p:sldId id="269" r:id="rId3"/>
    <p:sldId id="267" r:id="rId4"/>
    <p:sldId id="268" r:id="rId5"/>
    <p:sldId id="270" r:id="rId6"/>
    <p:sldId id="259" r:id="rId7"/>
    <p:sldId id="258" r:id="rId8"/>
    <p:sldId id="257" r:id="rId9"/>
    <p:sldId id="256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37A2B-B03B-0140-AAF3-292965E36770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BC230-F5FB-454F-87D4-2422E7EC5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9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C230-F5FB-454F-87D4-2422E7EC57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3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C478-3AD9-454E-99FA-320FFD5DAB2C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F61D-5D3A-3440-A019-654ED119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C478-3AD9-454E-99FA-320FFD5DAB2C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F61D-5D3A-3440-A019-654ED119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3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C478-3AD9-454E-99FA-320FFD5DAB2C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F61D-5D3A-3440-A019-654ED119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C478-3AD9-454E-99FA-320FFD5DAB2C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F61D-5D3A-3440-A019-654ED119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3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C478-3AD9-454E-99FA-320FFD5DAB2C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F61D-5D3A-3440-A019-654ED119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4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C478-3AD9-454E-99FA-320FFD5DAB2C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F61D-5D3A-3440-A019-654ED119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0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C478-3AD9-454E-99FA-320FFD5DAB2C}" type="datetimeFigureOut">
              <a:rPr lang="en-US" smtClean="0"/>
              <a:t>3/22/16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F61D-5D3A-3440-A019-654ED119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C478-3AD9-454E-99FA-320FFD5DAB2C}" type="datetimeFigureOut">
              <a:rPr lang="en-US" smtClean="0"/>
              <a:t>3/22/16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F61D-5D3A-3440-A019-654ED119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0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C478-3AD9-454E-99FA-320FFD5DAB2C}" type="datetimeFigureOut">
              <a:rPr lang="en-US" smtClean="0"/>
              <a:t>3/22/16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F61D-5D3A-3440-A019-654ED119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8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C478-3AD9-454E-99FA-320FFD5DAB2C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F61D-5D3A-3440-A019-654ED119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C478-3AD9-454E-99FA-320FFD5DAB2C}" type="datetimeFigureOut">
              <a:rPr lang="en-US" smtClean="0"/>
              <a:t>3/22/16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4F61D-5D3A-3440-A019-654ED119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0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AC478-3AD9-454E-99FA-320FFD5DAB2C}" type="datetimeFigureOut">
              <a:rPr lang="en-US" smtClean="0"/>
              <a:t>3/22/16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4F61D-5D3A-3440-A019-654ED119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7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868" y="2538170"/>
            <a:ext cx="10515600" cy="2453378"/>
          </a:xfrm>
        </p:spPr>
        <p:txBody>
          <a:bodyPr/>
          <a:lstStyle/>
          <a:p>
            <a:r>
              <a:rPr lang="en-US" dirty="0" smtClean="0"/>
              <a:t>&lt;slides with 3 pictures of subway, bus, wheelchair vans (what is this actually called), followed by 4</a:t>
            </a:r>
            <a:r>
              <a:rPr lang="en-US" baseline="30000" dirty="0" smtClean="0"/>
              <a:t>th</a:t>
            </a:r>
            <a:r>
              <a:rPr lang="en-US" dirty="0" smtClean="0"/>
              <a:t> of a dollar van&gt;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3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Vector Machines Feature Selection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Support Vector Machines 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140549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Tables  from paper Here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0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Dollar Vans are the 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Riders are not a Monolith, they very by ‘line’</a:t>
            </a:r>
          </a:p>
          <a:p>
            <a:endParaRPr lang="en-US" dirty="0"/>
          </a:p>
          <a:p>
            <a:r>
              <a:rPr lang="en-US" dirty="0" smtClean="0"/>
              <a:t>Chinatown served cultural ties</a:t>
            </a:r>
          </a:p>
          <a:p>
            <a:endParaRPr lang="en-US" dirty="0"/>
          </a:p>
          <a:p>
            <a:r>
              <a:rPr lang="en-US" dirty="0" smtClean="0"/>
              <a:t>Flatbush and East New York lines served as economic lifelines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 of why certain regions are using vans should be </a:t>
            </a:r>
            <a:r>
              <a:rPr lang="en-US" dirty="0" err="1" smtClean="0"/>
              <a:t>inculded</a:t>
            </a:r>
            <a:r>
              <a:rPr lang="en-US" dirty="0" smtClean="0"/>
              <a:t> in permitting decisions</a:t>
            </a:r>
          </a:p>
          <a:p>
            <a:endParaRPr lang="en-US" dirty="0"/>
          </a:p>
          <a:p>
            <a:r>
              <a:rPr lang="en-US" dirty="0" smtClean="0"/>
              <a:t>The MTA is not well placed to create ‘cultural’ van lines</a:t>
            </a:r>
          </a:p>
          <a:p>
            <a:endParaRPr lang="en-US" dirty="0"/>
          </a:p>
          <a:p>
            <a:r>
              <a:rPr lang="en-US" dirty="0" smtClean="0"/>
              <a:t>The MTA should see the outer borough lines as a need for more formal options</a:t>
            </a:r>
          </a:p>
          <a:p>
            <a:endParaRPr lang="en-US" dirty="0"/>
          </a:p>
          <a:p>
            <a:r>
              <a:rPr lang="en-US" dirty="0" smtClean="0"/>
              <a:t>Both are serving vital functions and have their place in the ecosystem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6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Predicative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Predicative Model map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9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tool for TLC/DOT </a:t>
            </a:r>
          </a:p>
          <a:p>
            <a:endParaRPr lang="en-US" dirty="0"/>
          </a:p>
          <a:p>
            <a:r>
              <a:rPr lang="en-US" dirty="0" smtClean="0"/>
              <a:t>Invest in infrastructure in East New York and where our predicative model says their could be dollar van demand</a:t>
            </a:r>
          </a:p>
          <a:p>
            <a:endParaRPr lang="en-US" dirty="0"/>
          </a:p>
          <a:p>
            <a:r>
              <a:rPr lang="en-US" dirty="0" smtClean="0"/>
              <a:t>Investigate other van lines (NJ, Long Island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Find new van lines to document their routes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9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80478" y="2398321"/>
            <a:ext cx="10515600" cy="1325563"/>
          </a:xfrm>
        </p:spPr>
        <p:txBody>
          <a:bodyPr/>
          <a:lstStyle/>
          <a:p>
            <a:r>
              <a:rPr lang="en-US" dirty="0" smtClean="0"/>
              <a:t>100,000 passengers a day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4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018" y="26672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They’re regulated</a:t>
            </a:r>
            <a:r>
              <a:rPr lang="en-US" dirty="0" smtClean="0"/>
              <a:t>, so </a:t>
            </a:r>
            <a:r>
              <a:rPr lang="en-US" dirty="0"/>
              <a:t>why do anything about it?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6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500 illegal vans</a:t>
            </a:r>
          </a:p>
          <a:p>
            <a:r>
              <a:rPr lang="en-US" dirty="0" smtClean="0"/>
              <a:t>Licensed vans don’t operate on licensing terms</a:t>
            </a:r>
          </a:p>
          <a:p>
            <a:r>
              <a:rPr lang="en-US" dirty="0" smtClean="0"/>
              <a:t>Cumbersome process for DoT &lt;not enough info&gt;</a:t>
            </a:r>
          </a:p>
          <a:p>
            <a:r>
              <a:rPr lang="en-US" dirty="0" smtClean="0"/>
              <a:t>Failed regulation in other cities and pilots.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9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565" y="2398320"/>
            <a:ext cx="10515600" cy="1325563"/>
          </a:xfrm>
        </p:spPr>
        <p:txBody>
          <a:bodyPr/>
          <a:lstStyle/>
          <a:p>
            <a:r>
              <a:rPr lang="en-US" dirty="0" smtClean="0"/>
              <a:t>Do we really know why dollar vans are used?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9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Verified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-ADD MAP OF AARON REISS MAP HERE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mtClean="0"/>
              <a:t>Aaron </a:t>
            </a:r>
            <a:r>
              <a:rPr lang="en-US" dirty="0" smtClean="0"/>
              <a:t>Reiss provided KML file</a:t>
            </a:r>
          </a:p>
          <a:p>
            <a:endParaRPr lang="en-US" dirty="0"/>
          </a:p>
          <a:p>
            <a:r>
              <a:rPr lang="en-US" dirty="0" smtClean="0"/>
              <a:t>Actual GPS logged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5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 and Destinations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ORIGINS AND DESTINATIONS MAP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4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Trip Planner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American Community Survey (2013– 5 Year)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4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 Trip Planner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-Add Map of Open Trip Planner Results –ere-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2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292</Words>
  <Application>Microsoft Macintosh PowerPoint</Application>
  <PresentationFormat>Widescreen</PresentationFormat>
  <Paragraphs>72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Office Theme</vt:lpstr>
      <vt:lpstr>&lt;slides with 3 pictures of subway, bus, wheelchair vans (what is this actually called), followed by 4th of a dollar van&gt;</vt:lpstr>
      <vt:lpstr>100,000 passengers a day </vt:lpstr>
      <vt:lpstr>They’re regulated, so why do anything about it? </vt:lpstr>
      <vt:lpstr>PowerPoint Presentation</vt:lpstr>
      <vt:lpstr>Do we really know why dollar vans are used?</vt:lpstr>
      <vt:lpstr>Verified Routes</vt:lpstr>
      <vt:lpstr>Origins and Destinations</vt:lpstr>
      <vt:lpstr>Data Used</vt:lpstr>
      <vt:lpstr>Open Trip Planner</vt:lpstr>
      <vt:lpstr>Methodology </vt:lpstr>
      <vt:lpstr>Results</vt:lpstr>
      <vt:lpstr>Not all Dollar Vans are the Same</vt:lpstr>
      <vt:lpstr>Implications</vt:lpstr>
      <vt:lpstr>Predicative Model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Verified Routes</dc:title>
  <dc:creator>Maxy Feiny</dc:creator>
  <cp:lastModifiedBy>Vipassana Vijayarangan</cp:lastModifiedBy>
  <cp:revision>7</cp:revision>
  <dcterms:created xsi:type="dcterms:W3CDTF">2016-03-21T20:44:27Z</dcterms:created>
  <dcterms:modified xsi:type="dcterms:W3CDTF">2016-03-22T14:56:57Z</dcterms:modified>
</cp:coreProperties>
</file>