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66" r:id="rId2"/>
    <p:sldId id="271" r:id="rId3"/>
    <p:sldId id="267" r:id="rId4"/>
    <p:sldId id="272" r:id="rId5"/>
    <p:sldId id="269" r:id="rId6"/>
    <p:sldId id="270" r:id="rId7"/>
    <p:sldId id="259" r:id="rId8"/>
    <p:sldId id="258" r:id="rId9"/>
    <p:sldId id="257" r:id="rId10"/>
    <p:sldId id="256" r:id="rId11"/>
    <p:sldId id="260" r:id="rId12"/>
    <p:sldId id="261" r:id="rId13"/>
    <p:sldId id="264" r:id="rId14"/>
    <p:sldId id="263" r:id="rId15"/>
    <p:sldId id="276" r:id="rId16"/>
    <p:sldId id="27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090" autoAdjust="0"/>
  </p:normalViewPr>
  <p:slideViewPr>
    <p:cSldViewPr snapToGrid="0" snapToObjects="1">
      <p:cViewPr varScale="1">
        <p:scale>
          <a:sx n="70" d="100"/>
          <a:sy n="70" d="100"/>
        </p:scale>
        <p:origin x="1917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B035D-FFE1-49B4-A535-88A036596CF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76521-698A-41CD-9D8D-AE7CE532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100,000 passengers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6521-698A-41CD-9D8D-AE7CE5323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5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500 illegal 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6521-698A-41CD-9D8D-AE7CE5323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Verified Routes by</a:t>
            </a:r>
            <a:r>
              <a:rPr lang="en-US" baseline="0" dirty="0"/>
              <a:t> Aaron Reiss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6521-698A-41CD-9D8D-AE7CE5323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Trip</a:t>
            </a:r>
            <a:r>
              <a:rPr lang="en-US" baseline="0" dirty="0"/>
              <a:t> Planner commute time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6521-698A-41CD-9D8D-AE7CE5323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7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Riders are not a Monolith, they very by ‘line’</a:t>
            </a:r>
          </a:p>
          <a:p>
            <a:endParaRPr lang="en-US" dirty="0"/>
          </a:p>
          <a:p>
            <a:r>
              <a:rPr lang="en-US" dirty="0"/>
              <a:t>Chinatown served cultural ties</a:t>
            </a:r>
          </a:p>
          <a:p>
            <a:endParaRPr lang="en-US" dirty="0"/>
          </a:p>
          <a:p>
            <a:r>
              <a:rPr lang="en-US" dirty="0"/>
              <a:t>Flatbush and East New York lines served as economic lifelines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6521-698A-41CD-9D8D-AE7CE5323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6521-698A-41CD-9D8D-AE7CE5323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5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of why certain regions are using vans should be included in permitting decisions</a:t>
            </a:r>
          </a:p>
          <a:p>
            <a:r>
              <a:rPr lang="en-US" dirty="0"/>
              <a:t>The MTA is not well placed to create ‘cultural’ van lines</a:t>
            </a:r>
          </a:p>
          <a:p>
            <a:r>
              <a:rPr lang="en-US" dirty="0"/>
              <a:t>The MTA should see the outer borough lines as a need for more formal options</a:t>
            </a:r>
          </a:p>
          <a:p>
            <a:r>
              <a:rPr lang="en-US" dirty="0"/>
              <a:t>Both are serving vital functions and have their place in the ecosystem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6521-698A-41CD-9D8D-AE7CE5323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9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tool for TLC/DOT </a:t>
            </a:r>
          </a:p>
          <a:p>
            <a:r>
              <a:rPr lang="en-US" dirty="0"/>
              <a:t>Invest in infrastructure in East New York and where our predicative model says their could be dollar van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6521-698A-41CD-9D8D-AE7CE5323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Investigate other van lines (NJ, Long Island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Find new van lines to document their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6521-698A-41CD-9D8D-AE7CE5323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8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9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C478-3AD9-454E-99FA-320FFD5DAB2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static5.businessinsider.com/image/51e5bb9feab8eab07000002d/new-york-city-has-ditched-plans-to-improve-an-outrageously-slow-bus-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411" y="-252483"/>
            <a:ext cx="5152030" cy="386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ssets.nydailynews.com/polopoly_fs/1.1886269.1406763117!/img/httpImage/image.jpg_gen/derivatives/article_635/suburban-subw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135" y="-818865"/>
            <a:ext cx="5739136" cy="424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silive.com/advance/photo/2015/01/09/-b61622b4a5302ce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0406" y="3429000"/>
            <a:ext cx="5602406" cy="36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gothamgazette.com/images/Resized/East-Ferr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42900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0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32" y="0"/>
            <a:ext cx="7357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884" y="1459230"/>
            <a:ext cx="681023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Lucida Console" panose="020B0609040504020204" pitchFamily="49" charset="0"/>
              </a:rPr>
              <a:t>Feature Selection</a:t>
            </a:r>
          </a:p>
          <a:p>
            <a:pPr algn="ctr"/>
            <a:endParaRPr lang="en-US" sz="5000" dirty="0">
              <a:latin typeface="Lucida Console" panose="020B0609040504020204" pitchFamily="49" charset="0"/>
            </a:endParaRPr>
          </a:p>
          <a:p>
            <a:pPr algn="ctr"/>
            <a:r>
              <a:rPr lang="en-US" sz="5000" dirty="0">
                <a:latin typeface="Lucida Console" panose="020B0609040504020204" pitchFamily="49" charset="0"/>
              </a:rPr>
              <a:t>+</a:t>
            </a:r>
          </a:p>
          <a:p>
            <a:pPr algn="ctr"/>
            <a:br>
              <a:rPr lang="en-US" sz="5000" dirty="0">
                <a:latin typeface="Lucida Console" panose="020B0609040504020204" pitchFamily="49" charset="0"/>
              </a:rPr>
            </a:br>
            <a:r>
              <a:rPr lang="en-US" sz="5000" dirty="0">
                <a:latin typeface="Lucida Console" panose="020B0609040504020204" pitchFamily="49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40549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spc="-300" dirty="0">
                <a:latin typeface="Lucida Console" panose="020B0609040504020204" pitchFamily="49" charset="0"/>
              </a:rPr>
              <a:t>Dollar Van Origin Features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12155"/>
            <a:ext cx="9128867" cy="3384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60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9339" y="86155"/>
            <a:ext cx="7425322" cy="6685691"/>
          </a:xfrm>
        </p:spPr>
      </p:pic>
    </p:spTree>
    <p:extLst>
      <p:ext uri="{BB962C8B-B14F-4D97-AF65-F5344CB8AC3E}">
        <p14:creationId xmlns:p14="http://schemas.microsoft.com/office/powerpoint/2010/main" val="14103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http://touchgraphics.com/wordpress/wp-content/uploads/2014/10/NYCDOT.svg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8" y="652191"/>
            <a:ext cx="3458475" cy="345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nytaxivoice.com/image/cache/data/articles/TLC_LOGO-5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94" y="1264486"/>
            <a:ext cx="3515673" cy="210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upload.wikimedia.org/wikipedia/commons/thumb/3/3c/MTA_NYC_logo.svg/1000px-MTA_NYC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882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spc="-300" dirty="0">
                <a:latin typeface="Lucida Console" panose="020B0609040504020204" pitchFamily="49" charset="0"/>
              </a:rPr>
              <a:t>Implications</a:t>
            </a:r>
            <a:br>
              <a:rPr lang="en-US" sz="4000" spc="-300" dirty="0">
                <a:latin typeface="Lucida Console" panose="020B0609040504020204" pitchFamily="49" charset="0"/>
              </a:rPr>
            </a:br>
            <a:endParaRPr lang="en-US" sz="4000" spc="-3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6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http://touchgraphics.com/wordpress/wp-content/uploads/2014/10/NYCDOT.svg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8" y="652191"/>
            <a:ext cx="3458475" cy="345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nytaxivoice.com/image/cache/data/articles/TLC_LOGO-5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94" y="1264486"/>
            <a:ext cx="3515673" cy="210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upload.wikimedia.org/wikipedia/commons/thumb/3/3c/MTA_NYC_logo.svg/1000px-MTA_NYC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882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spc="-300" dirty="0">
                <a:latin typeface="Lucida Console" panose="020B0609040504020204" pitchFamily="49" charset="0"/>
              </a:rPr>
              <a:t>Future Work</a:t>
            </a:r>
            <a:br>
              <a:rPr lang="en-US" sz="4000" spc="-300" dirty="0">
                <a:latin typeface="Lucida Console" panose="020B0609040504020204" pitchFamily="49" charset="0"/>
              </a:rPr>
            </a:br>
            <a:endParaRPr lang="en-US" sz="4000" spc="-3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9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"/>
            <a:ext cx="1237651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0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714625"/>
            <a:ext cx="5667375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8" y="625523"/>
            <a:ext cx="260032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593" y="625523"/>
            <a:ext cx="247650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98" y="5733197"/>
            <a:ext cx="268605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868" y="5733197"/>
            <a:ext cx="40862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8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4" descr="http://54.186.65.17/images/timthumb.php?src=http://s3.amazonaws.com/bklynrimages/issue-24/giovannini2.jpg&amp;q=90&amp;w=1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04060" cy="68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98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614297"/>
            <a:ext cx="7886700" cy="162940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Lucida Console" panose="020B0609040504020204" pitchFamily="49" charset="0"/>
              </a:rPr>
              <a:t>100,000 </a:t>
            </a:r>
          </a:p>
        </p:txBody>
      </p:sp>
    </p:spTree>
    <p:extLst>
      <p:ext uri="{BB962C8B-B14F-4D97-AF65-F5344CB8AC3E}">
        <p14:creationId xmlns:p14="http://schemas.microsoft.com/office/powerpoint/2010/main" val="241853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614297"/>
            <a:ext cx="7886700" cy="162940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Lucida Console" panose="020B0609040504020204" pitchFamily="49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02094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54.186.65.17/images/timthumb.php?src=http://s3.amazonaws.com/bklynrimages/issue-24/datre18.jpg&amp;q=90&amp;w=1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074" y="0"/>
            <a:ext cx="10477500" cy="69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9" y="2931914"/>
            <a:ext cx="9007522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pc="-300" dirty="0">
                <a:latin typeface="Lucida Console" panose="020B0609040504020204" pitchFamily="49" charset="0"/>
              </a:rPr>
              <a:t>Why do people take dollar vans?</a:t>
            </a:r>
          </a:p>
        </p:txBody>
      </p:sp>
    </p:spTree>
    <p:extLst>
      <p:ext uri="{BB962C8B-B14F-4D97-AF65-F5344CB8AC3E}">
        <p14:creationId xmlns:p14="http://schemas.microsoft.com/office/powerpoint/2010/main" val="51397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"/>
            <a:ext cx="1237651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5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and Destinations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ORIGINS AND DESTINATIONS MAP HERE</a:t>
            </a:r>
          </a:p>
        </p:txBody>
      </p:sp>
    </p:spTree>
    <p:extLst>
      <p:ext uri="{BB962C8B-B14F-4D97-AF65-F5344CB8AC3E}">
        <p14:creationId xmlns:p14="http://schemas.microsoft.com/office/powerpoint/2010/main" val="76844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773" y="2090172"/>
            <a:ext cx="91475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Longitudinal Employer-Household Dynamics (LEHD)</a:t>
            </a:r>
          </a:p>
          <a:p>
            <a:pPr algn="ctr"/>
            <a:endParaRPr lang="en-US" sz="2800" dirty="0">
              <a:latin typeface="Lucida Console" panose="020B0609040504020204" pitchFamily="49" charset="0"/>
            </a:endParaRPr>
          </a:p>
          <a:p>
            <a:pPr algn="ctr"/>
            <a:endParaRPr lang="en-US" sz="2800" dirty="0">
              <a:latin typeface="Lucida Console" panose="020B0609040504020204" pitchFamily="49" charset="0"/>
            </a:endParaRPr>
          </a:p>
          <a:p>
            <a:pPr algn="ctr"/>
            <a:r>
              <a:rPr lang="en-US" sz="2800" dirty="0">
                <a:latin typeface="Lucida Console" panose="020B0609040504020204" pitchFamily="49" charset="0"/>
              </a:rPr>
              <a:t>American Community Survey </a:t>
            </a:r>
          </a:p>
          <a:p>
            <a:pPr algn="ctr"/>
            <a:r>
              <a:rPr lang="en-US" sz="2800" dirty="0">
                <a:latin typeface="Lucida Console" panose="020B0609040504020204" pitchFamily="49" charset="0"/>
              </a:rPr>
              <a:t>(ACS)</a:t>
            </a:r>
          </a:p>
        </p:txBody>
      </p:sp>
    </p:spTree>
    <p:extLst>
      <p:ext uri="{BB962C8B-B14F-4D97-AF65-F5344CB8AC3E}">
        <p14:creationId xmlns:p14="http://schemas.microsoft.com/office/powerpoint/2010/main" val="67694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1596</TotalTime>
  <Words>194</Words>
  <Application>Microsoft Office PowerPoint</Application>
  <PresentationFormat>On-screen Show (4:3)</PresentationFormat>
  <Paragraphs>52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100,000 </vt:lpstr>
      <vt:lpstr>500</vt:lpstr>
      <vt:lpstr>PowerPoint Presentation</vt:lpstr>
      <vt:lpstr>Why do people take dollar vans?</vt:lpstr>
      <vt:lpstr>PowerPoint Presentation</vt:lpstr>
      <vt:lpstr>Origins and Destinations</vt:lpstr>
      <vt:lpstr>PowerPoint Presentation</vt:lpstr>
      <vt:lpstr>PowerPoint Presentation</vt:lpstr>
      <vt:lpstr>PowerPoint Presentation</vt:lpstr>
      <vt:lpstr>Dollar Van Origin Features</vt:lpstr>
      <vt:lpstr>PowerPoint Presentation</vt:lpstr>
      <vt:lpstr>Implications </vt:lpstr>
      <vt:lpstr>Future Work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Routes</dc:title>
  <dc:creator>Maxy Feiny</dc:creator>
  <cp:lastModifiedBy>docmario</cp:lastModifiedBy>
  <cp:revision>23</cp:revision>
  <dcterms:created xsi:type="dcterms:W3CDTF">2016-03-21T20:44:27Z</dcterms:created>
  <dcterms:modified xsi:type="dcterms:W3CDTF">2016-03-23T20:36:56Z</dcterms:modified>
</cp:coreProperties>
</file>