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/>
    <p:restoredTop sz="94744"/>
  </p:normalViewPr>
  <p:slideViewPr>
    <p:cSldViewPr snapToGrid="0">
      <p:cViewPr varScale="1">
        <p:scale>
          <a:sx n="91" d="100"/>
          <a:sy n="9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8C98-E641-EE45-BAEA-2311558E95DD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6AE2-F921-EB42-8B27-E8D633A59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76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36AE2-F921-EB42-8B27-E8D633A592A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542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36AE2-F921-EB42-8B27-E8D633A592A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68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36AE2-F921-EB42-8B27-E8D633A592A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0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6DED-1B50-831C-4745-C2C9D5EA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A8C82-CCBF-2393-BCF3-05277330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154A6-117D-2995-FE1C-22849329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B27BF-BE94-A0D7-C35E-CD2629A1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7B06C-60A7-61B2-D647-6BEC5CF7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3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FA3E-A80E-FD1A-586B-B0BB7B23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CD380-B7D4-ABB0-F894-C6F6AE2D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86644-9B1E-9391-1D5A-535D5460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CD2B4-0E40-AD21-EF6E-FDBAE3A1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C95AE-8538-BBF8-29B8-69A01390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594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16C76-4EF1-91F8-8DF4-91B517847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FCC71-53EC-BA8A-2A3A-43EBCA9C1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DA4D3-2F59-D62A-9C4E-EE0F6DB8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F3381-3FF5-6707-AFF0-EDC26238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737C4-03DB-4865-8807-351BDCD8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742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35FBF-93AE-918C-02C7-E276383C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8A61A-BB42-85F0-B130-2CB90DE9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25472-50E5-A148-0C15-33F2EDE4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4914B-A1C7-43BD-2FF5-5911859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2BE32-B13C-1C59-D1A7-97368CD9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232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1661-6345-B913-0882-8916CC91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55992-5AC0-8D52-FD22-54E5B0B3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6C080-93C9-6872-9D38-4E5B227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34FC6-8A27-5F69-2A65-1F1F37A6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51ADB-8C6D-58ED-4796-02FD44F4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4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0CC80-78AC-E467-8451-F535AC47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0D2C2-D9D7-CF54-B16E-E814695B3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1A38C-BB33-9AAE-C368-CA2F7AB8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9CF6-7222-F704-32AE-77F55311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E118D-832C-34B0-49A6-3CC3E76C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E17E5-F709-1FB1-E9DB-AEBD5BC1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13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1E702-E599-631D-E657-F7D2865A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55256-61DE-AB49-0F20-ECD8E8E4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5C9F7-FCD1-4325-4665-61226357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F39557-EC50-E869-B9CF-E4B0BDB44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F92677-64D8-83C1-B655-DC886C95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6F24BF-A459-22F1-6920-2ACBEAE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344BF6-DB3F-966A-F090-94F8955C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E49237-07FB-EE3F-B771-43AB14AF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849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D7C1A-594D-91BB-BDF1-FF62FC44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811D4A-707A-DB0F-954D-97FAF8E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031903-5015-FB81-B0F8-FD8E4C72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9E802-A241-C073-40EE-CC2BBBA0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245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EA428-D69D-2E74-AB52-1BCEA556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184E2-EA7A-2325-E52D-D6259F91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3AD7D-29C9-E283-F25A-EC7F1B4E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850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69BB6-F863-4893-8CA4-1A70FA6A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D9236-4E58-E862-5A60-A38FDC93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49D4C-A90A-A400-AEEA-976BAF66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23D76-AF20-27F9-B1B3-83EF7A99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D1544-F8F9-0A3B-CFB2-AEDF636D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26026-9A3A-8457-C44E-C6318E51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62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13FEE-D3E6-8ABC-9ED7-618D909F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3D2AF0-E6A5-3EA5-5955-7975D055B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D90965-FA22-B3C3-7ECB-DEAAA42E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EE03F-FD7E-6134-1603-BB7FE681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08528-74FD-E7DA-55ED-C44AB2A9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B9AF6F-67F1-73B9-FDAB-972222F3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38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C6B63-AB8B-9A27-F8CA-8F13D701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6F7AE-292D-0EB5-CFF9-7A87351F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D7014-0405-31C4-73A8-6434D2A2C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970F-9FF6-9145-B33E-8830F0269BB8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D0326-F366-1698-356D-6D092E5B4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CE779-F17B-B00F-221F-D9EC1D07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E89A-F02B-4A4C-BBCA-8D24106911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2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372CB-B601-AFA5-3FCF-DE3263C6A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결과 정리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3A16B3-8FD4-DE42-77BE-4E562C42A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022.11.17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곽상혁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08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E1EFFE25-034A-4EFD-7B86-ACE3A1662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149ADE-AAC8-BF96-2964-2020620A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성별 분리 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남자 선수만 분류</a:t>
            </a:r>
            <a:endParaRPr kumimoji="1" lang="en-US" alt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DE198FCC-2A81-0464-67A9-419C9C74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45" y="1684338"/>
            <a:ext cx="5398917" cy="43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4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149ADE-AAC8-BF96-2964-2020620A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성별 분리 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여자 선수만 분류</a:t>
            </a:r>
            <a:endParaRPr kumimoji="1" lang="en-US" alt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7D404E0-7096-D2A4-19ED-6087999E8E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4" y="1684338"/>
            <a:ext cx="5395124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156B2D8F-FE4B-B058-DB90-98732879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54" y="1687411"/>
            <a:ext cx="5395124" cy="437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9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0A0BE-4943-7643-5EC5-D7787F5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0CDD1-A458-9035-ACD6-35219564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374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EA282-2DF5-027F-3384-B24D9B83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메달 획득 선수의 키</a:t>
            </a:r>
            <a:r>
              <a:rPr kumimoji="1" lang="en-US" altLang="ko-KR" dirty="0"/>
              <a:t>-</a:t>
            </a:r>
            <a:r>
              <a:rPr kumimoji="1" lang="ko-KR" altLang="en-US" dirty="0"/>
              <a:t>체중 분포</a:t>
            </a:r>
            <a:endParaRPr kumimoji="1" lang="ko-Kore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F2919E9-C704-E3DB-9047-C10FC72457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32" y="2081749"/>
            <a:ext cx="43069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17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5CC33-2BD1-2134-8A91-5AA223E4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남녀 금메달 선수의 연도별 나이 분포</a:t>
            </a:r>
            <a:endParaRPr kumimoji="1" lang="ko-Kore-KR" altLang="en-US" dirty="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4717E5B-D2B7-15E4-7B07-92BF3A796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2875"/>
            <a:ext cx="5499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DBF43787-5880-7976-DC1B-698A14F1C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422264"/>
            <a:ext cx="5475556" cy="50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12A5528C-C41F-DA5C-8C0A-2BAC7FE8F8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48" y="1027906"/>
            <a:ext cx="6203852" cy="57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53CA5AE7-839A-EEB2-CE41-9AA26B1F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694"/>
            <a:ext cx="5988148" cy="582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D843AF-D469-9A1F-8150-27EDF132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금메달 선수의 연도</a:t>
            </a:r>
            <a:r>
              <a:rPr kumimoji="1" lang="en-US" altLang="ko-KR" dirty="0"/>
              <a:t>-</a:t>
            </a:r>
            <a:r>
              <a:rPr kumimoji="1" lang="ko-KR" altLang="en-US" dirty="0"/>
              <a:t>나이 분포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817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BB012-12DA-698E-8A41-E6265361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r>
              <a:rPr kumimoji="1" lang="ko-KR" altLang="en-US" dirty="0"/>
              <a:t>그래프 회전</a:t>
            </a:r>
            <a:endParaRPr kumimoji="1" lang="ko-Kore-KR" altLang="en-US" dirty="0"/>
          </a:p>
        </p:txBody>
      </p:sp>
      <p:pic>
        <p:nvPicPr>
          <p:cNvPr id="4" name="year_medal_animation">
            <a:hlinkClick r:id="" action="ppaction://media"/>
            <a:extLst>
              <a:ext uri="{FF2B5EF4-FFF2-40B4-BE49-F238E27FC236}">
                <a16:creationId xmlns:a16="http://schemas.microsoft.com/office/drawing/2014/main" id="{BAB77F96-5125-56CC-3E51-EFD8FAE5172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4050" y="1825625"/>
            <a:ext cx="5802313" cy="4351338"/>
          </a:xfrm>
        </p:spPr>
      </p:pic>
    </p:spTree>
    <p:extLst>
      <p:ext uri="{BB962C8B-B14F-4D97-AF65-F5344CB8AC3E}">
        <p14:creationId xmlns:p14="http://schemas.microsoft.com/office/powerpoint/2010/main" val="8748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4AE0D0-2C2B-FEB8-DEDC-04B903AB6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D60F3CD-6C2E-5109-E177-E628AAD9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1FACD9-A139-4884-0494-67E218F9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NaN : drop()</a:t>
            </a:r>
            <a:endParaRPr kumimoji="1" lang="en-US" alt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371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8B396B-916D-5029-7CCA-160F090366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C5401B-2357-8711-5185-07AB281A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5C1676-7FE3-725A-13AC-B2779AFE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NaN :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동일한 국가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년도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종목 선수의 중간값</a:t>
            </a:r>
            <a:endParaRPr kumimoji="1" lang="en-US" alt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904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D5C38C-31BD-C6DC-8376-CD4D7CE34E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60F38E3-1A8F-E706-E125-26255EBA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430D79-2ADE-943C-08C8-F9846A91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불균형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샘플 보정 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메달 수</a:t>
            </a:r>
            <a:endParaRPr kumimoji="1" lang="en-US" alt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239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E68E07-0C20-2A90-E9FE-BF88A2EBD7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007D410-0905-6F2E-C6DD-98BC094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684338"/>
            <a:ext cx="5414963" cy="437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3E390-C105-EDD4-6488-1A885F42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특성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  <a:r>
              <a:rPr kumimoji="1" lang="en-US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로그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스케일</a:t>
            </a:r>
            <a:endParaRPr kumimoji="1" lang="en-US" alt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88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65</Words>
  <Application>Microsoft Macintosh PowerPoint</Application>
  <PresentationFormat>와이드스크린</PresentationFormat>
  <Paragraphs>17</Paragraphs>
  <Slides>12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결과 정리</vt:lpstr>
      <vt:lpstr>메달 획득 선수의 키-체중 분포</vt:lpstr>
      <vt:lpstr>남녀 금메달 선수의 연도별 나이 분포</vt:lpstr>
      <vt:lpstr>금메달 선수의 연도-나이 분포</vt:lpstr>
      <vt:lpstr> 그래프 회전</vt:lpstr>
      <vt:lpstr>NaN : drop()</vt:lpstr>
      <vt:lpstr>NaN : 동일한 국가, 년도, 종목 선수의 중간값</vt:lpstr>
      <vt:lpstr>불균형 샘플 보정 : 메달 수</vt:lpstr>
      <vt:lpstr>특성 : 로그 스케일</vt:lpstr>
      <vt:lpstr>성별 분리 : 남자 선수만 분류</vt:lpstr>
      <vt:lpstr>성별 분리 : 여자 선수만 분류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결과 정리</dc:title>
  <dc:creator>Gwak medicine clinic</dc:creator>
  <cp:lastModifiedBy>Gwak medicine clinic</cp:lastModifiedBy>
  <cp:revision>4</cp:revision>
  <dcterms:created xsi:type="dcterms:W3CDTF">2022-11-17T11:52:11Z</dcterms:created>
  <dcterms:modified xsi:type="dcterms:W3CDTF">2022-11-18T01:12:59Z</dcterms:modified>
</cp:coreProperties>
</file>