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8598FA8-888E-48B7-8277-2B6C90BA32B7}" type="slidenum"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</a:t>
            </a:r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test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016000" y="936000"/>
            <a:ext cx="5184000" cy="3960000"/>
          </a:xfrm>
          <a:prstGeom prst="rect">
            <a:avLst/>
          </a:prstGeom>
          <a:solidFill>
            <a:srgbClr val="ff66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088000" y="1800000"/>
            <a:ext cx="5832000" cy="4464000"/>
          </a:xfrm>
          <a:prstGeom prst="ellipse">
            <a:avLst/>
          </a:prstGeom>
          <a:solidFill>
            <a:srgbClr val="6600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2018-08-27T17:14:24Z</dcterms:created>
  <dc:creator/>
  <dc:description/>
  <dc:language>pt-PT</dc:language>
  <cp:lastModifiedBy/>
  <dcterms:modified xsi:type="dcterms:W3CDTF">2018-08-27T17:16:16Z</dcterms:modified>
  <cp:revision>1</cp:revision>
  <dc:subject/>
  <dc:title/>
</cp:coreProperties>
</file>