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5854-00AF-4786-B0AE-13A1DBF122A8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0B2D-2CE2-4900-9197-E3596E7F7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58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5854-00AF-4786-B0AE-13A1DBF122A8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0B2D-2CE2-4900-9197-E3596E7F7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8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5854-00AF-4786-B0AE-13A1DBF122A8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0B2D-2CE2-4900-9197-E3596E7F7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79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5854-00AF-4786-B0AE-13A1DBF122A8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0B2D-2CE2-4900-9197-E3596E7F7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6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5854-00AF-4786-B0AE-13A1DBF122A8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0B2D-2CE2-4900-9197-E3596E7F7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25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5854-00AF-4786-B0AE-13A1DBF122A8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0B2D-2CE2-4900-9197-E3596E7F7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94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5854-00AF-4786-B0AE-13A1DBF122A8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0B2D-2CE2-4900-9197-E3596E7F7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70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5854-00AF-4786-B0AE-13A1DBF122A8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0B2D-2CE2-4900-9197-E3596E7F7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28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5854-00AF-4786-B0AE-13A1DBF122A8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0B2D-2CE2-4900-9197-E3596E7F7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22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5854-00AF-4786-B0AE-13A1DBF122A8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0B2D-2CE2-4900-9197-E3596E7F7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64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5854-00AF-4786-B0AE-13A1DBF122A8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0B2D-2CE2-4900-9197-E3596E7F7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23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85854-00AF-4786-B0AE-13A1DBF122A8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50B2D-2CE2-4900-9197-E3596E7F7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3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Test Document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OM_tunnus_sf_RGB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22" y="1209758"/>
            <a:ext cx="2299335" cy="524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987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 b="1" dirty="0"/>
              <a:t>Heading-level-2-1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iaculis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 id, dictum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dui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Maecenas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ex,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in.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fermentum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,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lacus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ante mi, semper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, </a:t>
            </a:r>
            <a:r>
              <a:rPr lang="en-US" dirty="0" err="1"/>
              <a:t>tristique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sed. Maecenas </a:t>
            </a:r>
            <a:r>
              <a:rPr lang="en-US" dirty="0" err="1"/>
              <a:t>lobortis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at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ac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dui. </a:t>
            </a:r>
            <a:r>
              <a:rPr lang="fi-FI" dirty="0"/>
              <a:t>Sed at leo tincidunt, dapibus nulla id, rutrum magna.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090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 b="1" dirty="0"/>
              <a:t>Heading-level-2-2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pulvinar</a:t>
            </a:r>
            <a:r>
              <a:rPr lang="en-US" dirty="0"/>
              <a:t> a diam.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vitae </a:t>
            </a:r>
            <a:r>
              <a:rPr lang="en-US" dirty="0" err="1"/>
              <a:t>posuere</a:t>
            </a:r>
            <a:r>
              <a:rPr lang="en-US" dirty="0"/>
              <a:t>:</a:t>
            </a:r>
            <a:endParaRPr lang="en-GB" dirty="0"/>
          </a:p>
          <a:p>
            <a:pPr lvl="1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 dui </a:t>
            </a:r>
            <a:r>
              <a:rPr lang="en-US" dirty="0" err="1"/>
              <a:t>scelerisque</a:t>
            </a:r>
            <a:r>
              <a:rPr lang="en-US" dirty="0"/>
              <a:t>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endParaRPr lang="en-GB" dirty="0"/>
          </a:p>
          <a:p>
            <a:pPr lvl="1"/>
            <a:r>
              <a:rPr lang="en-US" dirty="0"/>
              <a:t>In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a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at. </a:t>
            </a:r>
            <a:endParaRPr lang="en-GB" dirty="0"/>
          </a:p>
          <a:p>
            <a:pPr lvl="1"/>
            <a:r>
              <a:rPr lang="en-US" dirty="0"/>
              <a:t>Bullet-item-1</a:t>
            </a:r>
            <a:endParaRPr lang="en-GB" dirty="0"/>
          </a:p>
          <a:p>
            <a:pPr lvl="1"/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gravida</a:t>
            </a:r>
            <a:r>
              <a:rPr lang="en-US" dirty="0"/>
              <a:t>,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ligula. </a:t>
            </a:r>
            <a:endParaRPr lang="en-GB" dirty="0"/>
          </a:p>
          <a:p>
            <a:pPr lvl="1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pt-PT" dirty="0" err="1"/>
              <a:t>Etiam</a:t>
            </a:r>
            <a:r>
              <a:rPr lang="pt-PT" dirty="0"/>
              <a:t> </a:t>
            </a:r>
            <a:r>
              <a:rPr lang="pt-PT" dirty="0" err="1"/>
              <a:t>nunc</a:t>
            </a:r>
            <a:r>
              <a:rPr lang="pt-PT" dirty="0"/>
              <a:t> </a:t>
            </a:r>
            <a:r>
              <a:rPr lang="pt-PT" dirty="0" err="1"/>
              <a:t>neque</a:t>
            </a:r>
            <a:r>
              <a:rPr lang="pt-PT" dirty="0"/>
              <a:t>, </a:t>
            </a:r>
            <a:r>
              <a:rPr lang="pt-PT" dirty="0" err="1"/>
              <a:t>euismod</a:t>
            </a:r>
            <a:r>
              <a:rPr lang="pt-PT" dirty="0"/>
              <a:t> vitae </a:t>
            </a:r>
            <a:r>
              <a:rPr lang="pt-PT" dirty="0" err="1"/>
              <a:t>velit</a:t>
            </a:r>
            <a:r>
              <a:rPr lang="pt-PT" dirty="0"/>
              <a:t> id, </a:t>
            </a:r>
            <a:r>
              <a:rPr lang="pt-PT" dirty="0" err="1"/>
              <a:t>tempus</a:t>
            </a:r>
            <a:r>
              <a:rPr lang="pt-PT" dirty="0"/>
              <a:t> </a:t>
            </a:r>
            <a:r>
              <a:rPr lang="pt-PT" dirty="0" err="1"/>
              <a:t>maximus</a:t>
            </a:r>
            <a:r>
              <a:rPr lang="pt-PT" dirty="0"/>
              <a:t> </a:t>
            </a:r>
            <a:r>
              <a:rPr lang="pt-PT" dirty="0" err="1"/>
              <a:t>lorem</a:t>
            </a:r>
            <a:r>
              <a:rPr lang="pt-PT" dirty="0"/>
              <a:t>. </a:t>
            </a:r>
            <a:r>
              <a:rPr lang="en-US" dirty="0"/>
              <a:t>Nam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, vitae dictum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at. </a:t>
            </a:r>
            <a:r>
              <a:rPr lang="en-US" dirty="0" err="1"/>
              <a:t>Quisque</a:t>
            </a:r>
            <a:r>
              <a:rPr lang="en-US" dirty="0"/>
              <a:t> non ante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vitae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Integer ac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</a:t>
            </a:r>
            <a:r>
              <a:rPr lang="fi-FI" dirty="0"/>
              <a:t>Suspendisse libero nisi, gravida non justo quis, mattis molestie elit. Nunc venenatis, nunc vitae laoreet vehicula, purus velit volutpat ligula, ut porttitor felis nisl eu nibh.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vitae, </a:t>
            </a:r>
            <a:r>
              <a:rPr lang="en-US" dirty="0" err="1"/>
              <a:t>commodo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Nam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748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Heading-level-2-3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Maecenas </a:t>
            </a:r>
            <a:r>
              <a:rPr lang="en-US" dirty="0" err="1"/>
              <a:t>sagittis</a:t>
            </a:r>
            <a:r>
              <a:rPr lang="en-US" dirty="0"/>
              <a:t>,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et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dui at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et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ac. Integer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quam. </a:t>
            </a:r>
            <a:endParaRPr lang="en-GB" dirty="0"/>
          </a:p>
          <a:p>
            <a:pPr marL="457200" lvl="1" indent="0">
              <a:buNone/>
            </a:pPr>
            <a:r>
              <a:rPr lang="en-GB" dirty="0" smtClean="0"/>
              <a:t>Integer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, </a:t>
            </a:r>
            <a:r>
              <a:rPr lang="en-GB" dirty="0" err="1"/>
              <a:t>hendrerit</a:t>
            </a:r>
            <a:r>
              <a:rPr lang="en-GB" dirty="0"/>
              <a:t> </a:t>
            </a:r>
            <a:r>
              <a:rPr lang="en-GB" dirty="0" err="1"/>
              <a:t>sapien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, </a:t>
            </a:r>
            <a:r>
              <a:rPr lang="en-GB" dirty="0" err="1"/>
              <a:t>pharetra</a:t>
            </a:r>
            <a:r>
              <a:rPr lang="en-GB" dirty="0"/>
              <a:t> mi: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err="1"/>
              <a:t>Nulla</a:t>
            </a:r>
            <a:r>
              <a:rPr lang="en-GB" dirty="0"/>
              <a:t> ex magna, </a:t>
            </a:r>
            <a:r>
              <a:rPr lang="en-GB" dirty="0" err="1"/>
              <a:t>bibendum</a:t>
            </a:r>
            <a:r>
              <a:rPr lang="en-GB" dirty="0"/>
              <a:t> in </a:t>
            </a:r>
            <a:r>
              <a:rPr lang="en-GB" dirty="0" err="1"/>
              <a:t>mollis</a:t>
            </a:r>
            <a:r>
              <a:rPr lang="en-GB" dirty="0"/>
              <a:t> a,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err="1"/>
              <a:t>Aenean</a:t>
            </a:r>
            <a:r>
              <a:rPr lang="en-GB" dirty="0"/>
              <a:t> tempus </a:t>
            </a:r>
            <a:r>
              <a:rPr lang="en-GB" dirty="0" err="1"/>
              <a:t>venenatis</a:t>
            </a:r>
            <a:r>
              <a:rPr lang="en-GB" dirty="0"/>
              <a:t> </a:t>
            </a:r>
            <a:r>
              <a:rPr lang="en-GB" dirty="0" err="1"/>
              <a:t>mollis</a:t>
            </a:r>
            <a:r>
              <a:rPr lang="en-GB" dirty="0"/>
              <a:t>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Numbered-item-1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lacinia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err="1"/>
              <a:t>Vivamus</a:t>
            </a:r>
            <a:r>
              <a:rPr lang="en-GB" dirty="0"/>
              <a:t> in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tellus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id </a:t>
            </a:r>
            <a:r>
              <a:rPr lang="en-GB" dirty="0" err="1"/>
              <a:t>eleifend</a:t>
            </a:r>
            <a:r>
              <a:rPr lang="en-GB" dirty="0"/>
              <a:t> </a:t>
            </a:r>
            <a:r>
              <a:rPr lang="en-GB" dirty="0" err="1"/>
              <a:t>placerat</a:t>
            </a:r>
            <a:r>
              <a:rPr lang="en-GB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dolor, </a:t>
            </a:r>
            <a:r>
              <a:rPr lang="en-US" dirty="0" err="1"/>
              <a:t>molestie</a:t>
            </a:r>
            <a:r>
              <a:rPr lang="en-US" dirty="0"/>
              <a:t> at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at </a:t>
            </a:r>
            <a:r>
              <a:rPr lang="en-US" dirty="0" err="1"/>
              <a:t>nulla</a:t>
            </a:r>
            <a:r>
              <a:rPr lang="en-US" dirty="0"/>
              <a:t> est.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984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Heading-level-2-4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 err="1"/>
              <a:t>Duis</a:t>
            </a:r>
            <a:r>
              <a:rPr lang="en-US" sz="2600" dirty="0"/>
              <a:t> </a:t>
            </a:r>
            <a:r>
              <a:rPr lang="en-US" sz="2600" dirty="0" err="1"/>
              <a:t>faucibus</a:t>
            </a:r>
            <a:r>
              <a:rPr lang="en-US" sz="2600" dirty="0"/>
              <a:t> </a:t>
            </a:r>
            <a:r>
              <a:rPr lang="en-US" sz="2600" dirty="0" err="1"/>
              <a:t>risus</a:t>
            </a:r>
            <a:r>
              <a:rPr lang="en-US" sz="2600" dirty="0"/>
              <a:t> </a:t>
            </a:r>
            <a:r>
              <a:rPr lang="en-US" sz="2600" dirty="0" err="1"/>
              <a:t>sed</a:t>
            </a:r>
            <a:r>
              <a:rPr lang="en-US" sz="2600" dirty="0"/>
              <a:t> </a:t>
            </a:r>
            <a:r>
              <a:rPr lang="en-US" sz="2600" dirty="0" err="1"/>
              <a:t>erat</a:t>
            </a:r>
            <a:r>
              <a:rPr lang="en-US" sz="2600" dirty="0"/>
              <a:t> </a:t>
            </a:r>
            <a:r>
              <a:rPr lang="en-US" sz="2600" dirty="0" err="1"/>
              <a:t>viverra</a:t>
            </a:r>
            <a:r>
              <a:rPr lang="en-US" sz="2600" dirty="0"/>
              <a:t>, </a:t>
            </a:r>
            <a:r>
              <a:rPr lang="en-US" sz="2600" dirty="0" err="1"/>
              <a:t>suscipit</a:t>
            </a:r>
            <a:r>
              <a:rPr lang="en-US" sz="2600" dirty="0"/>
              <a:t> </a:t>
            </a:r>
            <a:r>
              <a:rPr lang="en-US" sz="2600" dirty="0" err="1"/>
              <a:t>lacinia</a:t>
            </a:r>
            <a:r>
              <a:rPr lang="en-US" sz="2600" dirty="0"/>
              <a:t> </a:t>
            </a:r>
            <a:r>
              <a:rPr lang="en-US" sz="2600" dirty="0" err="1"/>
              <a:t>ipsum</a:t>
            </a:r>
            <a:r>
              <a:rPr lang="en-US" sz="2600" dirty="0"/>
              <a:t> </a:t>
            </a:r>
            <a:r>
              <a:rPr lang="en-US" sz="2600" dirty="0" err="1"/>
              <a:t>eleifend</a:t>
            </a:r>
            <a:r>
              <a:rPr lang="en-US" sz="2600" dirty="0"/>
              <a:t>. </a:t>
            </a:r>
            <a:r>
              <a:rPr lang="en-GB" sz="2600" dirty="0" err="1"/>
              <a:t>Curabitur</a:t>
            </a:r>
            <a:r>
              <a:rPr lang="en-GB" sz="2600" dirty="0"/>
              <a:t> </a:t>
            </a:r>
            <a:r>
              <a:rPr lang="en-GB" sz="2600" dirty="0" err="1"/>
              <a:t>euismod</a:t>
            </a:r>
            <a:r>
              <a:rPr lang="en-GB" sz="2600" dirty="0"/>
              <a:t> in </a:t>
            </a:r>
            <a:r>
              <a:rPr lang="en-GB" sz="2600" dirty="0" err="1"/>
              <a:t>odio</a:t>
            </a:r>
            <a:r>
              <a:rPr lang="en-GB" sz="2600" dirty="0"/>
              <a:t> ac </a:t>
            </a:r>
            <a:r>
              <a:rPr lang="en-GB" sz="2600" dirty="0" err="1"/>
              <a:t>gravida</a:t>
            </a:r>
            <a:r>
              <a:rPr lang="en-GB" sz="2600" dirty="0"/>
              <a:t>. </a:t>
            </a:r>
            <a:r>
              <a:rPr lang="en-GB" sz="2600" dirty="0" err="1"/>
              <a:t>Phasellus</a:t>
            </a:r>
            <a:r>
              <a:rPr lang="en-GB" sz="2600" dirty="0"/>
              <a:t> </a:t>
            </a:r>
            <a:r>
              <a:rPr lang="en-GB" sz="2600" dirty="0" err="1"/>
              <a:t>tincidunt</a:t>
            </a:r>
            <a:r>
              <a:rPr lang="en-GB" sz="2600" dirty="0"/>
              <a:t> </a:t>
            </a:r>
            <a:r>
              <a:rPr lang="en-GB" sz="2600" dirty="0" err="1"/>
              <a:t>purus</a:t>
            </a:r>
            <a:r>
              <a:rPr lang="en-GB" sz="2600" dirty="0"/>
              <a:t> </a:t>
            </a:r>
            <a:r>
              <a:rPr lang="en-GB" sz="2600" dirty="0" err="1"/>
              <a:t>eu</a:t>
            </a:r>
            <a:r>
              <a:rPr lang="en-GB" sz="2600" dirty="0"/>
              <a:t> </a:t>
            </a:r>
            <a:r>
              <a:rPr lang="en-GB" sz="2600" dirty="0" err="1"/>
              <a:t>velit</a:t>
            </a:r>
            <a:r>
              <a:rPr lang="en-GB" sz="2600" dirty="0"/>
              <a:t> dictum </a:t>
            </a:r>
            <a:r>
              <a:rPr lang="en-GB" sz="2600" dirty="0" err="1"/>
              <a:t>vestibulum</a:t>
            </a:r>
            <a:r>
              <a:rPr lang="en-GB" sz="2600" dirty="0"/>
              <a:t> </a:t>
            </a:r>
            <a:r>
              <a:rPr lang="en-GB" sz="2600" dirty="0" err="1"/>
              <a:t>vel</a:t>
            </a:r>
            <a:r>
              <a:rPr lang="en-GB" sz="2600" dirty="0"/>
              <a:t> in </a:t>
            </a:r>
            <a:r>
              <a:rPr lang="en-GB" sz="2600" dirty="0" err="1"/>
              <a:t>nulla</a:t>
            </a:r>
            <a:r>
              <a:rPr lang="en-GB" sz="2600" dirty="0"/>
              <a:t>. </a:t>
            </a:r>
            <a:endParaRPr lang="en-GB" sz="2600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US" sz="1900" dirty="0" err="1"/>
              <a:t>Fusce</a:t>
            </a:r>
            <a:r>
              <a:rPr lang="en-US" sz="1900" dirty="0"/>
              <a:t> </a:t>
            </a:r>
            <a:r>
              <a:rPr lang="en-US" sz="1900" dirty="0" err="1"/>
              <a:t>vulputate</a:t>
            </a:r>
            <a:r>
              <a:rPr lang="en-US" sz="1900" dirty="0"/>
              <a:t> </a:t>
            </a:r>
            <a:r>
              <a:rPr lang="en-US" sz="1900" dirty="0" err="1"/>
              <a:t>mollis</a:t>
            </a:r>
            <a:r>
              <a:rPr lang="en-US" sz="1900" dirty="0"/>
              <a:t> dolor, </a:t>
            </a:r>
            <a:r>
              <a:rPr lang="en-US" sz="1900" dirty="0" err="1"/>
              <a:t>eu</a:t>
            </a:r>
            <a:r>
              <a:rPr lang="en-US" sz="1900" dirty="0"/>
              <a:t> </a:t>
            </a:r>
            <a:r>
              <a:rPr lang="en-US" sz="1900" dirty="0" err="1"/>
              <a:t>efficitur</a:t>
            </a:r>
            <a:r>
              <a:rPr lang="en-US" sz="1900" dirty="0"/>
              <a:t> </a:t>
            </a:r>
            <a:r>
              <a:rPr lang="en-US" sz="1900" dirty="0" err="1"/>
              <a:t>mauris</a:t>
            </a:r>
            <a:r>
              <a:rPr lang="en-US" sz="1900" dirty="0"/>
              <a:t> </a:t>
            </a:r>
            <a:r>
              <a:rPr lang="en-US" sz="1900" dirty="0" err="1"/>
              <a:t>aliquam</a:t>
            </a:r>
            <a:r>
              <a:rPr lang="en-US" sz="1900" dirty="0"/>
              <a:t> </a:t>
            </a:r>
            <a:r>
              <a:rPr lang="en-US" sz="1900" dirty="0" err="1"/>
              <a:t>dapibus</a:t>
            </a:r>
            <a:r>
              <a:rPr lang="en-US" sz="1900" dirty="0"/>
              <a:t>. </a:t>
            </a:r>
            <a:r>
              <a:rPr lang="en-US" sz="1900" dirty="0" err="1"/>
              <a:t>Donec</a:t>
            </a:r>
            <a:r>
              <a:rPr lang="en-US" sz="1900" dirty="0"/>
              <a:t> a </a:t>
            </a:r>
            <a:r>
              <a:rPr lang="en-US" sz="1900" dirty="0" err="1"/>
              <a:t>lobortis</a:t>
            </a:r>
            <a:r>
              <a:rPr lang="en-US" sz="1900" dirty="0"/>
              <a:t> ex. Integer sit </a:t>
            </a:r>
            <a:r>
              <a:rPr lang="en-US" sz="1900" dirty="0" err="1"/>
              <a:t>amet</a:t>
            </a:r>
            <a:r>
              <a:rPr lang="en-US" sz="1900" dirty="0"/>
              <a:t> </a:t>
            </a:r>
            <a:r>
              <a:rPr lang="en-US" sz="1900" dirty="0" err="1"/>
              <a:t>porttitor</a:t>
            </a:r>
            <a:r>
              <a:rPr lang="en-US" sz="1900" dirty="0"/>
              <a:t> nisi. In </a:t>
            </a:r>
            <a:r>
              <a:rPr lang="en-US" sz="1900" dirty="0" err="1"/>
              <a:t>dapibus</a:t>
            </a:r>
            <a:r>
              <a:rPr lang="en-US" sz="1900" dirty="0"/>
              <a:t> </a:t>
            </a:r>
            <a:r>
              <a:rPr lang="en-US" sz="1900" dirty="0" err="1"/>
              <a:t>libero</a:t>
            </a:r>
            <a:r>
              <a:rPr lang="en-US" sz="1900" dirty="0"/>
              <a:t> </a:t>
            </a:r>
            <a:r>
              <a:rPr lang="en-US" sz="1900" dirty="0" err="1"/>
              <a:t>sed</a:t>
            </a:r>
            <a:r>
              <a:rPr lang="en-US" sz="1900" dirty="0"/>
              <a:t> semper </a:t>
            </a:r>
            <a:r>
              <a:rPr lang="en-US" sz="1900" dirty="0" err="1"/>
              <a:t>tristique</a:t>
            </a:r>
            <a:r>
              <a:rPr lang="en-US" sz="1900" dirty="0"/>
              <a:t>. </a:t>
            </a:r>
            <a:r>
              <a:rPr lang="en-US" sz="1900" dirty="0" err="1"/>
              <a:t>Curabitur</a:t>
            </a:r>
            <a:r>
              <a:rPr lang="en-US" sz="1900" dirty="0"/>
              <a:t> </a:t>
            </a:r>
            <a:r>
              <a:rPr lang="en-US" sz="1900" dirty="0" err="1"/>
              <a:t>sed</a:t>
            </a:r>
            <a:r>
              <a:rPr lang="en-US" sz="1900" dirty="0"/>
              <a:t> </a:t>
            </a:r>
            <a:r>
              <a:rPr lang="en-US" sz="1900" dirty="0" err="1"/>
              <a:t>sapien</a:t>
            </a:r>
            <a:r>
              <a:rPr lang="en-US" sz="1900" dirty="0"/>
              <a:t> ac </a:t>
            </a:r>
            <a:r>
              <a:rPr lang="en-US" sz="1900" dirty="0" err="1"/>
              <a:t>purus</a:t>
            </a:r>
            <a:r>
              <a:rPr lang="en-US" sz="1900" dirty="0"/>
              <a:t> semper </a:t>
            </a:r>
            <a:r>
              <a:rPr lang="en-US" sz="1900" dirty="0" err="1"/>
              <a:t>ultricies</a:t>
            </a:r>
            <a:r>
              <a:rPr lang="en-US" sz="1900" dirty="0"/>
              <a:t>.</a:t>
            </a:r>
            <a:endParaRPr lang="en-GB" sz="1900" dirty="0"/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959514"/>
              </p:ext>
            </p:extLst>
          </p:nvPr>
        </p:nvGraphicFramePr>
        <p:xfrm>
          <a:off x="1215149" y="3032201"/>
          <a:ext cx="6257925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5975"/>
                <a:gridCol w="2085975"/>
                <a:gridCol w="2085975"/>
              </a:tblGrid>
              <a:tr h="0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TABLE-ROW1-COLUMN-1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Aliquam ligula turpis, egestas ut ipsum sit amet, luctus faucibus felis.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Aliquam ligula turpis, egestas ut ipsum sit amet, luctus faucibus felis.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Aliquam ligula turpis, egestas ut ipsum sit amet, luctus faucibus felis.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Aliquam ligula turpis, egestas ut ipsum sit amet, luctus faucibus felis.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</a:rPr>
                        <a:t>Aliquam</a:t>
                      </a:r>
                      <a:r>
                        <a:rPr lang="en-GB" sz="1200" dirty="0">
                          <a:effectLst/>
                        </a:rPr>
                        <a:t> ligula </a:t>
                      </a:r>
                      <a:r>
                        <a:rPr lang="en-GB" sz="1200" dirty="0" err="1">
                          <a:effectLst/>
                        </a:rPr>
                        <a:t>turpis</a:t>
                      </a:r>
                      <a:r>
                        <a:rPr lang="en-GB" sz="1200" dirty="0">
                          <a:effectLst/>
                        </a:rPr>
                        <a:t>, </a:t>
                      </a:r>
                      <a:r>
                        <a:rPr lang="en-GB" sz="1200" dirty="0" err="1">
                          <a:effectLst/>
                        </a:rPr>
                        <a:t>egestas</a:t>
                      </a:r>
                      <a:r>
                        <a:rPr lang="en-GB" sz="1200" dirty="0">
                          <a:effectLst/>
                        </a:rPr>
                        <a:t> </a:t>
                      </a:r>
                      <a:r>
                        <a:rPr lang="en-GB" sz="1200" dirty="0" err="1">
                          <a:effectLst/>
                        </a:rPr>
                        <a:t>ut</a:t>
                      </a:r>
                      <a:r>
                        <a:rPr lang="en-GB" sz="1200" dirty="0">
                          <a:effectLst/>
                        </a:rPr>
                        <a:t> </a:t>
                      </a:r>
                      <a:r>
                        <a:rPr lang="en-GB" sz="1200" dirty="0" err="1">
                          <a:effectLst/>
                        </a:rPr>
                        <a:t>ipsum</a:t>
                      </a:r>
                      <a:r>
                        <a:rPr lang="en-GB" sz="1200" dirty="0">
                          <a:effectLst/>
                        </a:rPr>
                        <a:t> sit </a:t>
                      </a:r>
                      <a:r>
                        <a:rPr lang="en-GB" sz="1200" dirty="0" err="1">
                          <a:effectLst/>
                        </a:rPr>
                        <a:t>amet</a:t>
                      </a:r>
                      <a:r>
                        <a:rPr lang="en-GB" sz="1200" dirty="0">
                          <a:effectLst/>
                        </a:rPr>
                        <a:t>, </a:t>
                      </a:r>
                      <a:r>
                        <a:rPr lang="en-GB" sz="1200" dirty="0" err="1">
                          <a:effectLst/>
                        </a:rPr>
                        <a:t>luctus</a:t>
                      </a:r>
                      <a:r>
                        <a:rPr lang="en-GB" sz="1200" dirty="0">
                          <a:effectLst/>
                        </a:rPr>
                        <a:t> </a:t>
                      </a:r>
                      <a:r>
                        <a:rPr lang="en-GB" sz="1200" dirty="0" err="1">
                          <a:effectLst/>
                        </a:rPr>
                        <a:t>faucibus</a:t>
                      </a:r>
                      <a:r>
                        <a:rPr lang="en-GB" sz="1200" dirty="0">
                          <a:effectLst/>
                        </a:rPr>
                        <a:t> </a:t>
                      </a:r>
                      <a:r>
                        <a:rPr lang="en-GB" sz="1200" dirty="0" err="1">
                          <a:effectLst/>
                        </a:rPr>
                        <a:t>felis</a:t>
                      </a:r>
                      <a:r>
                        <a:rPr lang="en-GB" sz="1200" dirty="0">
                          <a:effectLst/>
                        </a:rPr>
                        <a:t>.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Aliquam ligula turpis, egestas ut ipsum sit amet, luctus faucibus felis.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Aliquam ligula turpis, egestas ut ipsum sit amet, luctus faucibus felis.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TABLE-ROW3-COLUMN-3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88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Heading-level-2-5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 </a:t>
            </a:r>
            <a:r>
              <a:rPr lang="en-US" dirty="0" err="1"/>
              <a:t>auctor</a:t>
            </a:r>
            <a:r>
              <a:rPr lang="en-US" dirty="0"/>
              <a:t> lacus ac ligula </a:t>
            </a:r>
            <a:r>
              <a:rPr lang="en-US" dirty="0" err="1"/>
              <a:t>scelerisque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Maecenas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, </a:t>
            </a:r>
            <a:r>
              <a:rPr lang="en-US" dirty="0" err="1"/>
              <a:t>elit</a:t>
            </a:r>
            <a:r>
              <a:rPr lang="en-US" dirty="0"/>
              <a:t> ante </a:t>
            </a:r>
            <a:r>
              <a:rPr lang="en-US" dirty="0" err="1"/>
              <a:t>pharetra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magna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endParaRPr lang="en-GB" dirty="0"/>
          </a:p>
          <a:p>
            <a:endParaRPr lang="en-GB" dirty="0"/>
          </a:p>
        </p:txBody>
      </p:sp>
      <p:pic>
        <p:nvPicPr>
          <p:cNvPr id="7" name="Kuva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73075" y="3428069"/>
            <a:ext cx="2371725" cy="222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9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diam.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nisi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ac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,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</a:t>
            </a:r>
            <a:endParaRPr lang="en-GB" dirty="0"/>
          </a:p>
          <a:p>
            <a:r>
              <a:rPr lang="en-US" dirty="0"/>
              <a:t>Yours truly,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US" dirty="0"/>
              <a:t>Mr. This-and-That</a:t>
            </a:r>
            <a:endParaRPr lang="en-GB" dirty="0"/>
          </a:p>
          <a:p>
            <a:r>
              <a:rPr lang="en-US" dirty="0"/>
              <a:t>Title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US" dirty="0"/>
              <a:t>Mr. That-and-This</a:t>
            </a:r>
            <a:endParaRPr lang="en-GB" dirty="0"/>
          </a:p>
          <a:p>
            <a:r>
              <a:rPr lang="en-US" dirty="0"/>
              <a:t>Title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282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703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Test Document</vt:lpstr>
      <vt:lpstr>Heading-level-2-1 </vt:lpstr>
      <vt:lpstr>Heading-level-2-2 </vt:lpstr>
      <vt:lpstr>Heading-level-2-3 </vt:lpstr>
      <vt:lpstr>Heading-level-2-4 </vt:lpstr>
      <vt:lpstr>Heading-level-2-5 </vt:lpstr>
      <vt:lpstr>PowerPoint Presentation</vt:lpstr>
    </vt:vector>
  </TitlesOfParts>
  <Company>CGI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Document</dc:title>
  <dc:creator>Martins, Tiago (OS AMS-EV)</dc:creator>
  <cp:lastModifiedBy>Martins, Tiago (OS AMS-EV)</cp:lastModifiedBy>
  <cp:revision>1</cp:revision>
  <dcterms:created xsi:type="dcterms:W3CDTF">2018-09-24T07:59:39Z</dcterms:created>
  <dcterms:modified xsi:type="dcterms:W3CDTF">2018-09-24T08:00:55Z</dcterms:modified>
</cp:coreProperties>
</file>