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9313-4750-4736-A1E3-45754111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BA12-2F80-4AD1-9733-C16B80B0E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8902-D6FE-4853-8249-01F69038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C584-4F06-4CA5-98DB-3FF15D03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BE37-F884-4BBB-A778-A4747931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0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AB60-349D-482C-AF03-D023A297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EF8C-21A7-45F1-B8E1-9FC7D93E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DF0B-E90A-48C1-83DB-B7DF2939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D6D9-667B-4134-8319-B54B067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6FC6-ABFB-40A4-A804-96B53868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0C5C-5A99-4423-86F5-C8265FAC6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308D6-AB27-45D2-90B5-2019FFEB8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FF3C-ECE4-4AFA-A5FF-43017505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798D-D3A2-4637-81D7-6D47F1F0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1AF8-1013-44A7-9DE7-4EA9C251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D513-F42F-4B13-8543-ED602A81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1C62-3F38-4CCD-9B60-CFA836C6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0A79-196D-4C94-90B1-FBFBD015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C95B-ED32-47B5-ADB7-D788CB81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53708-39C8-4A47-B14F-D962F762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3894-008E-4DDA-AD16-CAFFF894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63CB4-1582-4089-920C-866A46C9D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88E8-FC6B-44AC-8F06-61A44864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1D46-80F3-4517-96DC-948547F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353C-DECA-4556-917D-617B5B1B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B42C-82BC-4389-9896-660079CD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4723-159F-4687-A571-6F6320D64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F246-F6DB-4951-B0B4-7BB760724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3EF19-95A8-480A-B748-1B9ABF54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800FC-80C0-4210-A8C3-B7A19EF9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ACED-CE01-462A-B027-9B5DD460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E5D-B484-4646-A212-A08127CB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81FF6-4F5E-4154-B434-96C4DC5A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41107-8BA0-464C-BE8B-E7E1031E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78876-DA83-4BFB-83E4-DFA4D2515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7BCEB-F4A3-4B44-9475-503AB09E8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BCB04-3E3B-4C2D-B589-CD4E96E3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021E9-2AFB-46B2-B29D-8B98EAD6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9BADD-7A4A-483C-B4E7-3AD05A1A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34CF-30AD-40E5-AE4A-97072072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5697D-6AF9-4A7B-A9CC-7A13B796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0BBDD-1B73-4A1C-95A3-1113BCC0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77E1E-C6E8-44E5-8447-9BC8AEC7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346FB-7983-4598-B51C-AF8851C8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DD358-B5F5-45EE-BF1B-6B09957D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0DEE5-FAAE-4268-B07A-20C917D6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1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014-B2A8-45BC-A9E1-17F79674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E1AE-5754-4CDE-B2D8-FBF6102C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C7BF9-57F5-4EB1-88EA-51A930A92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38CD-DFDA-497F-B480-D6C7C084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ADF2-83C8-4311-A875-F8AD786B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D6AC-7406-4857-A88E-7D5D464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7573-0A69-4416-921A-9C5144AC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7AC54-6A3D-4810-8119-1E4F8C5FF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A7C29-AC74-44C3-BD0E-173988B0F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A758-1C4D-4E6D-B07C-98F92153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8AC97-737D-44C6-AB71-A97F0668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21B68-F80E-401F-9881-F6DC448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E5AD5-6386-4931-A6B8-9B9BA3A3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E02BC-344C-43BA-B7CD-BE732D1A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7B27-E9C5-4BA2-BDE6-B509E98A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10E0-AF19-4570-9060-0699C45DFDE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55B8-F28F-463A-B322-5678E60D3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653B-7AC1-4DE2-94C1-114D3DA4C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3C26-1C1E-4B2E-8B4C-84BF5790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5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1947-038E-4495-9A03-1E53DF88C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D9D31-46B5-46C4-ACA3-462F8D7ED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 Only</a:t>
            </a:r>
          </a:p>
        </p:txBody>
      </p:sp>
    </p:spTree>
    <p:extLst>
      <p:ext uri="{BB962C8B-B14F-4D97-AF65-F5344CB8AC3E}">
        <p14:creationId xmlns:p14="http://schemas.microsoft.com/office/powerpoint/2010/main" val="20884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1E7-0959-4194-B420-CC8A691C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Calibri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8D4F-269D-4D69-850C-AED86D39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Calibri only</a:t>
            </a:r>
          </a:p>
        </p:txBody>
      </p:sp>
    </p:spTree>
    <p:extLst>
      <p:ext uri="{BB962C8B-B14F-4D97-AF65-F5344CB8AC3E}">
        <p14:creationId xmlns:p14="http://schemas.microsoft.com/office/powerpoint/2010/main" val="29167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F9DF-8BED-44F0-AA73-F12670E7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 of 2 fonts (Times)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A0E3-C89A-4D2B-9189-7C08085C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</p:txBody>
      </p:sp>
    </p:spTree>
    <p:extLst>
      <p:ext uri="{BB962C8B-B14F-4D97-AF65-F5344CB8AC3E}">
        <p14:creationId xmlns:p14="http://schemas.microsoft.com/office/powerpoint/2010/main" val="7980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Times New Roman</vt:lpstr>
      <vt:lpstr>Office Theme</vt:lpstr>
      <vt:lpstr>Arial Only</vt:lpstr>
      <vt:lpstr>Calibri only</vt:lpstr>
      <vt:lpstr>Mix of 2 fonts (Times)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Only</dc:title>
  <dc:creator>raphael-docshifter</dc:creator>
  <cp:lastModifiedBy>raphael-docshifter</cp:lastModifiedBy>
  <cp:revision>2</cp:revision>
  <dcterms:created xsi:type="dcterms:W3CDTF">2022-06-08T14:07:57Z</dcterms:created>
  <dcterms:modified xsi:type="dcterms:W3CDTF">2022-06-08T14:52:41Z</dcterms:modified>
</cp:coreProperties>
</file>