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7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14" r:id="rId1"/>
    <p:sldMasterId id="2147483837" r:id="rId2"/>
  </p:sldMasterIdLst>
  <p:notesMasterIdLst>
    <p:notesMasterId r:id="rId44"/>
  </p:notesMasterIdLst>
  <p:handoutMasterIdLst>
    <p:handoutMasterId r:id="rId45"/>
  </p:handoutMasterIdLst>
  <p:sldIdLst>
    <p:sldId id="1137" r:id="rId3"/>
    <p:sldId id="853" r:id="rId4"/>
    <p:sldId id="1138" r:id="rId5"/>
    <p:sldId id="1214" r:id="rId6"/>
    <p:sldId id="1230" r:id="rId7"/>
    <p:sldId id="1231" r:id="rId8"/>
    <p:sldId id="1217" r:id="rId9"/>
    <p:sldId id="1239" r:id="rId10"/>
    <p:sldId id="1237" r:id="rId11"/>
    <p:sldId id="1253" r:id="rId12"/>
    <p:sldId id="1233" r:id="rId13"/>
    <p:sldId id="1240" r:id="rId14"/>
    <p:sldId id="1176" r:id="rId15"/>
    <p:sldId id="1213" r:id="rId16"/>
    <p:sldId id="1266" r:id="rId17"/>
    <p:sldId id="1258" r:id="rId18"/>
    <p:sldId id="1259" r:id="rId19"/>
    <p:sldId id="1260" r:id="rId20"/>
    <p:sldId id="1212" r:id="rId21"/>
    <p:sldId id="1211" r:id="rId22"/>
    <p:sldId id="1190" r:id="rId23"/>
    <p:sldId id="1166" r:id="rId24"/>
    <p:sldId id="1129" r:id="rId25"/>
    <p:sldId id="1116" r:id="rId26"/>
    <p:sldId id="1114" r:id="rId27"/>
    <p:sldId id="1155" r:id="rId28"/>
    <p:sldId id="1171" r:id="rId29"/>
    <p:sldId id="1241" r:id="rId30"/>
    <p:sldId id="1242" r:id="rId31"/>
    <p:sldId id="1254" r:id="rId32"/>
    <p:sldId id="1267" r:id="rId33"/>
    <p:sldId id="1255" r:id="rId34"/>
    <p:sldId id="1256" r:id="rId35"/>
    <p:sldId id="1257" r:id="rId36"/>
    <p:sldId id="1247" r:id="rId37"/>
    <p:sldId id="1252" r:id="rId38"/>
    <p:sldId id="1248" r:id="rId39"/>
    <p:sldId id="1249" r:id="rId40"/>
    <p:sldId id="1250" r:id="rId41"/>
    <p:sldId id="1251" r:id="rId42"/>
    <p:sldId id="741" r:id="rId43"/>
  </p:sldIdLst>
  <p:sldSz cx="9144000" cy="6858000" type="screen4x3"/>
  <p:notesSz cx="6797675" cy="9926638"/>
  <p:custDataLst>
    <p:tags r:id="rId46"/>
  </p:custData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ttaro Roberto" initials="P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B"/>
    <a:srgbClr val="FFFFCC"/>
    <a:srgbClr val="00518E"/>
    <a:srgbClr val="0080B1"/>
    <a:srgbClr val="CCFF33"/>
    <a:srgbClr val="009900"/>
    <a:srgbClr val="003366"/>
    <a:srgbClr val="BC3928"/>
    <a:srgbClr val="004059"/>
    <a:srgbClr val="E6B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52" autoAdjust="0"/>
    <p:restoredTop sz="92816" autoAdjust="0"/>
  </p:normalViewPr>
  <p:slideViewPr>
    <p:cSldViewPr snapToGrid="0">
      <p:cViewPr>
        <p:scale>
          <a:sx n="100" d="100"/>
          <a:sy n="100" d="100"/>
        </p:scale>
        <p:origin x="-1170" y="222"/>
      </p:cViewPr>
      <p:guideLst>
        <p:guide orient="horz" pos="1943"/>
        <p:guide pos="2868"/>
      </p:guideLst>
    </p:cSldViewPr>
  </p:slideViewPr>
  <p:outlineViewPr>
    <p:cViewPr>
      <p:scale>
        <a:sx n="33" d="100"/>
        <a:sy n="33" d="100"/>
      </p:scale>
      <p:origin x="0" y="0"/>
    </p:cViewPr>
  </p:outlineViewPr>
  <p:notesTextViewPr>
    <p:cViewPr>
      <p:scale>
        <a:sx n="1" d="1"/>
        <a:sy n="1" d="1"/>
      </p:scale>
      <p:origin x="0" y="0"/>
    </p:cViewPr>
  </p:notesTextViewPr>
  <p:sorterViewPr>
    <p:cViewPr>
      <p:scale>
        <a:sx n="140" d="100"/>
        <a:sy n="140" d="100"/>
      </p:scale>
      <p:origin x="0" y="1740"/>
    </p:cViewPr>
  </p:sorterViewPr>
  <p:notesViewPr>
    <p:cSldViewPr snapToGrid="0">
      <p:cViewPr varScale="1">
        <p:scale>
          <a:sx n="67" d="100"/>
          <a:sy n="67" d="100"/>
        </p:scale>
        <p:origin x="-2796" y="-96"/>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4"/>
            <a:ext cx="2945659" cy="496332"/>
          </a:xfrm>
          <a:prstGeom prst="rect">
            <a:avLst/>
          </a:prstGeom>
        </p:spPr>
        <p:txBody>
          <a:bodyPr vert="horz" lIns="91343" tIns="45673" rIns="91343" bIns="45673" rtlCol="0"/>
          <a:lstStyle>
            <a:lvl1pPr algn="l">
              <a:defRPr sz="1200"/>
            </a:lvl1pPr>
          </a:lstStyle>
          <a:p>
            <a:endParaRPr lang="it-IT" dirty="0"/>
          </a:p>
        </p:txBody>
      </p:sp>
      <p:sp>
        <p:nvSpPr>
          <p:cNvPr id="3" name="Date Placeholder 2"/>
          <p:cNvSpPr>
            <a:spLocks noGrp="1"/>
          </p:cNvSpPr>
          <p:nvPr>
            <p:ph type="dt" sz="quarter" idx="1"/>
          </p:nvPr>
        </p:nvSpPr>
        <p:spPr>
          <a:xfrm>
            <a:off x="3850450" y="4"/>
            <a:ext cx="2945659" cy="496332"/>
          </a:xfrm>
          <a:prstGeom prst="rect">
            <a:avLst/>
          </a:prstGeom>
        </p:spPr>
        <p:txBody>
          <a:bodyPr vert="horz" lIns="91343" tIns="45673" rIns="91343" bIns="45673" rtlCol="0"/>
          <a:lstStyle>
            <a:lvl1pPr algn="r">
              <a:defRPr sz="1200"/>
            </a:lvl1pPr>
          </a:lstStyle>
          <a:p>
            <a:fld id="{679008B5-C89C-408B-96A7-512220EB72F1}" type="datetimeFigureOut">
              <a:rPr lang="it-IT" smtClean="0"/>
              <a:t>28/02/2018</a:t>
            </a:fld>
            <a:endParaRPr lang="it-IT" dirty="0"/>
          </a:p>
        </p:txBody>
      </p:sp>
      <p:sp>
        <p:nvSpPr>
          <p:cNvPr id="4" name="Footer Placeholder 3"/>
          <p:cNvSpPr>
            <a:spLocks noGrp="1"/>
          </p:cNvSpPr>
          <p:nvPr>
            <p:ph type="ftr" sz="quarter" idx="2"/>
          </p:nvPr>
        </p:nvSpPr>
        <p:spPr>
          <a:xfrm>
            <a:off x="7" y="9428587"/>
            <a:ext cx="2945659" cy="496332"/>
          </a:xfrm>
          <a:prstGeom prst="rect">
            <a:avLst/>
          </a:prstGeom>
        </p:spPr>
        <p:txBody>
          <a:bodyPr vert="horz" lIns="91343" tIns="45673" rIns="91343" bIns="45673" rtlCol="0" anchor="b"/>
          <a:lstStyle>
            <a:lvl1pPr algn="l">
              <a:defRPr sz="1200"/>
            </a:lvl1pPr>
          </a:lstStyle>
          <a:p>
            <a:endParaRPr lang="it-IT" dirty="0"/>
          </a:p>
        </p:txBody>
      </p:sp>
      <p:sp>
        <p:nvSpPr>
          <p:cNvPr id="5" name="Slide Number Placeholder 4"/>
          <p:cNvSpPr>
            <a:spLocks noGrp="1"/>
          </p:cNvSpPr>
          <p:nvPr>
            <p:ph type="sldNum" sz="quarter" idx="3"/>
          </p:nvPr>
        </p:nvSpPr>
        <p:spPr>
          <a:xfrm>
            <a:off x="3850450" y="9428587"/>
            <a:ext cx="2945659" cy="496332"/>
          </a:xfrm>
          <a:prstGeom prst="rect">
            <a:avLst/>
          </a:prstGeom>
        </p:spPr>
        <p:txBody>
          <a:bodyPr vert="horz" lIns="91343" tIns="45673" rIns="91343" bIns="45673" rtlCol="0" anchor="b"/>
          <a:lstStyle>
            <a:lvl1pPr algn="r">
              <a:defRPr sz="1200"/>
            </a:lvl1pPr>
          </a:lstStyle>
          <a:p>
            <a:fld id="{2DE178DC-F5B0-4994-9E2C-EFF138C4F4F1}" type="slidenum">
              <a:rPr lang="it-IT" smtClean="0"/>
              <a:t>‹N›</a:t>
            </a:fld>
            <a:endParaRPr lang="it-IT" dirty="0"/>
          </a:p>
        </p:txBody>
      </p:sp>
    </p:spTree>
    <p:extLst>
      <p:ext uri="{BB962C8B-B14F-4D97-AF65-F5344CB8AC3E}">
        <p14:creationId xmlns:p14="http://schemas.microsoft.com/office/powerpoint/2010/main" val="633981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4"/>
            <a:ext cx="2945659" cy="496332"/>
          </a:xfrm>
          <a:prstGeom prst="rect">
            <a:avLst/>
          </a:prstGeom>
        </p:spPr>
        <p:txBody>
          <a:bodyPr vert="horz" lIns="91343" tIns="45673" rIns="91343" bIns="45673" rtlCol="0"/>
          <a:lstStyle>
            <a:lvl1pPr algn="l">
              <a:defRPr sz="1200"/>
            </a:lvl1pPr>
          </a:lstStyle>
          <a:p>
            <a:endParaRPr lang="it-IT" dirty="0"/>
          </a:p>
        </p:txBody>
      </p:sp>
      <p:sp>
        <p:nvSpPr>
          <p:cNvPr id="3" name="Date Placeholder 2"/>
          <p:cNvSpPr>
            <a:spLocks noGrp="1"/>
          </p:cNvSpPr>
          <p:nvPr>
            <p:ph type="dt" idx="1"/>
          </p:nvPr>
        </p:nvSpPr>
        <p:spPr>
          <a:xfrm>
            <a:off x="3850450" y="4"/>
            <a:ext cx="2945659" cy="496332"/>
          </a:xfrm>
          <a:prstGeom prst="rect">
            <a:avLst/>
          </a:prstGeom>
        </p:spPr>
        <p:txBody>
          <a:bodyPr vert="horz" lIns="91343" tIns="45673" rIns="91343" bIns="45673" rtlCol="0"/>
          <a:lstStyle>
            <a:lvl1pPr algn="r">
              <a:defRPr sz="1200"/>
            </a:lvl1pPr>
          </a:lstStyle>
          <a:p>
            <a:fld id="{9C5300DC-86AE-4430-8674-1DADCDA2AAA9}" type="datetimeFigureOut">
              <a:rPr lang="it-IT" smtClean="0"/>
              <a:t>28/02/2018</a:t>
            </a:fld>
            <a:endParaRPr lang="it-IT"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343" tIns="45673" rIns="91343" bIns="45673" rtlCol="0" anchor="ctr"/>
          <a:lstStyle/>
          <a:p>
            <a:endParaRPr lang="it-IT" dirty="0"/>
          </a:p>
        </p:txBody>
      </p:sp>
      <p:sp>
        <p:nvSpPr>
          <p:cNvPr id="5" name="Notes Placeholder 4"/>
          <p:cNvSpPr>
            <a:spLocks noGrp="1"/>
          </p:cNvSpPr>
          <p:nvPr>
            <p:ph type="body" sz="quarter" idx="3"/>
          </p:nvPr>
        </p:nvSpPr>
        <p:spPr>
          <a:xfrm>
            <a:off x="679768" y="4715157"/>
            <a:ext cx="5438140" cy="4466987"/>
          </a:xfrm>
          <a:prstGeom prst="rect">
            <a:avLst/>
          </a:prstGeom>
        </p:spPr>
        <p:txBody>
          <a:bodyPr vert="horz" lIns="91343" tIns="45673" rIns="91343" bIns="456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6" name="Footer Placeholder 5"/>
          <p:cNvSpPr>
            <a:spLocks noGrp="1"/>
          </p:cNvSpPr>
          <p:nvPr>
            <p:ph type="ftr" sz="quarter" idx="4"/>
          </p:nvPr>
        </p:nvSpPr>
        <p:spPr>
          <a:xfrm>
            <a:off x="7" y="9428587"/>
            <a:ext cx="2945659" cy="496332"/>
          </a:xfrm>
          <a:prstGeom prst="rect">
            <a:avLst/>
          </a:prstGeom>
        </p:spPr>
        <p:txBody>
          <a:bodyPr vert="horz" lIns="91343" tIns="45673" rIns="91343" bIns="45673" rtlCol="0" anchor="b"/>
          <a:lstStyle>
            <a:lvl1pPr algn="l">
              <a:defRPr sz="1200"/>
            </a:lvl1pPr>
          </a:lstStyle>
          <a:p>
            <a:endParaRPr lang="it-IT" dirty="0"/>
          </a:p>
        </p:txBody>
      </p:sp>
      <p:sp>
        <p:nvSpPr>
          <p:cNvPr id="7" name="Slide Number Placeholder 6"/>
          <p:cNvSpPr>
            <a:spLocks noGrp="1"/>
          </p:cNvSpPr>
          <p:nvPr>
            <p:ph type="sldNum" sz="quarter" idx="5"/>
          </p:nvPr>
        </p:nvSpPr>
        <p:spPr>
          <a:xfrm>
            <a:off x="3850450" y="9428587"/>
            <a:ext cx="2945659" cy="496332"/>
          </a:xfrm>
          <a:prstGeom prst="rect">
            <a:avLst/>
          </a:prstGeom>
        </p:spPr>
        <p:txBody>
          <a:bodyPr vert="horz" lIns="91343" tIns="45673" rIns="91343" bIns="45673" rtlCol="0" anchor="b"/>
          <a:lstStyle>
            <a:lvl1pPr algn="r">
              <a:defRPr sz="1200"/>
            </a:lvl1pPr>
          </a:lstStyle>
          <a:p>
            <a:fld id="{743A1AAE-D55D-458E-BF16-49C275D97173}" type="slidenum">
              <a:rPr lang="it-IT" smtClean="0"/>
              <a:t>‹N›</a:t>
            </a:fld>
            <a:endParaRPr lang="it-IT" dirty="0"/>
          </a:p>
        </p:txBody>
      </p:sp>
    </p:spTree>
    <p:extLst>
      <p:ext uri="{BB962C8B-B14F-4D97-AF65-F5344CB8AC3E}">
        <p14:creationId xmlns:p14="http://schemas.microsoft.com/office/powerpoint/2010/main" val="42274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743A1AAE-D55D-458E-BF16-49C275D97173}" type="slidenum">
              <a:rPr lang="it-IT" smtClean="0"/>
              <a:t>23</a:t>
            </a:fld>
            <a:endParaRPr lang="it-IT" dirty="0"/>
          </a:p>
        </p:txBody>
      </p:sp>
    </p:spTree>
    <p:extLst>
      <p:ext uri="{BB962C8B-B14F-4D97-AF65-F5344CB8AC3E}">
        <p14:creationId xmlns:p14="http://schemas.microsoft.com/office/powerpoint/2010/main" val="87047353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3.png"/><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slideMaster" Target="../slideMasters/slideMaster1.xml"/><Relationship Id="rId4" Type="http://schemas.openxmlformats.org/officeDocument/2006/relationships/tags" Target="../tags/tag12.xml"/><Relationship Id="rId9"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1.emf"/><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oleObject" Target="../embeddings/oleObject3.bin"/><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tags" Target="../tags/tag22.xml"/><Relationship Id="rId11" Type="http://schemas.openxmlformats.org/officeDocument/2006/relationships/slideMaster" Target="../slideMasters/slideMaster1.xml"/><Relationship Id="rId5" Type="http://schemas.openxmlformats.org/officeDocument/2006/relationships/tags" Target="../tags/tag2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3.png"/><Relationship Id="rId2" Type="http://schemas.openxmlformats.org/officeDocument/2006/relationships/tags" Target="../tags/tag27.xml"/><Relationship Id="rId1" Type="http://schemas.openxmlformats.org/officeDocument/2006/relationships/vmlDrawing" Target="../drawings/vmlDrawing4.vml"/><Relationship Id="rId6" Type="http://schemas.openxmlformats.org/officeDocument/2006/relationships/tags" Target="../tags/tag31.xml"/><Relationship Id="rId11" Type="http://schemas.openxmlformats.org/officeDocument/2006/relationships/image" Target="../media/image1.emf"/><Relationship Id="rId5" Type="http://schemas.openxmlformats.org/officeDocument/2006/relationships/tags" Target="../tags/tag30.xml"/><Relationship Id="rId10" Type="http://schemas.openxmlformats.org/officeDocument/2006/relationships/oleObject" Target="../embeddings/oleObject4.bin"/><Relationship Id="rId4" Type="http://schemas.openxmlformats.org/officeDocument/2006/relationships/tags" Target="../tags/tag29.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media/image3.png"/><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1.emf"/><Relationship Id="rId2" Type="http://schemas.openxmlformats.org/officeDocument/2006/relationships/tags" Target="../tags/tag34.xml"/><Relationship Id="rId1" Type="http://schemas.openxmlformats.org/officeDocument/2006/relationships/vmlDrawing" Target="../drawings/vmlDrawing5.vml"/><Relationship Id="rId6" Type="http://schemas.openxmlformats.org/officeDocument/2006/relationships/tags" Target="../tags/tag38.xml"/><Relationship Id="rId11" Type="http://schemas.openxmlformats.org/officeDocument/2006/relationships/oleObject" Target="../embeddings/oleObject5.bin"/><Relationship Id="rId5" Type="http://schemas.openxmlformats.org/officeDocument/2006/relationships/tags" Target="../tags/tag37.xml"/><Relationship Id="rId10" Type="http://schemas.openxmlformats.org/officeDocument/2006/relationships/slideMaster" Target="../slideMasters/slideMaster1.xml"/><Relationship Id="rId4" Type="http://schemas.openxmlformats.org/officeDocument/2006/relationships/tags" Target="../tags/tag36.xml"/><Relationship Id="rId9" Type="http://schemas.openxmlformats.org/officeDocument/2006/relationships/tags" Target="../tags/tag4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1.emf"/><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oleObject" Target="../embeddings/oleObject6.bin"/><Relationship Id="rId2" Type="http://schemas.openxmlformats.org/officeDocument/2006/relationships/tags" Target="../tags/tag42.xml"/><Relationship Id="rId1" Type="http://schemas.openxmlformats.org/officeDocument/2006/relationships/vmlDrawing" Target="../drawings/vmlDrawing6.vml"/><Relationship Id="rId6" Type="http://schemas.openxmlformats.org/officeDocument/2006/relationships/tags" Target="../tags/tag46.xml"/><Relationship Id="rId11" Type="http://schemas.openxmlformats.org/officeDocument/2006/relationships/slideMaster" Target="../slideMasters/slideMaster1.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oleObject" Target="../embeddings/oleObject7.bin"/><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image" Target="../media/image3.png"/><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WHITE">
    <p:bg>
      <p:bgPr>
        <a:solidFill>
          <a:srgbClr val="0080B1"/>
        </a:solidFill>
        <a:effectLst/>
      </p:bgPr>
    </p:bg>
    <p:spTree>
      <p:nvGrpSpPr>
        <p:cNvPr id="1" name=""/>
        <p:cNvGrpSpPr/>
        <p:nvPr/>
      </p:nvGrpSpPr>
      <p:grpSpPr>
        <a:xfrm>
          <a:off x="0" y="0"/>
          <a:ext cx="0" cy="0"/>
          <a:chOff x="0" y="0"/>
          <a:chExt cx="0" cy="0"/>
        </a:xfrm>
      </p:grpSpPr>
      <p:sp>
        <p:nvSpPr>
          <p:cNvPr id="17" name="Rectangle 15"/>
          <p:cNvSpPr/>
          <p:nvPr userDrawn="1">
            <p:custDataLst>
              <p:tags r:id="rId1"/>
            </p:custDataLst>
          </p:nvPr>
        </p:nvSpPr>
        <p:spPr>
          <a:xfrm rot="16200000">
            <a:off x="8062540" y="5527654"/>
            <a:ext cx="1925527" cy="230832"/>
          </a:xfrm>
          <a:prstGeom prst="rect">
            <a:avLst/>
          </a:prstGeom>
        </p:spPr>
        <p:txBody>
          <a:bodyPr wrap="none">
            <a:spAutoFit/>
          </a:bodyPr>
          <a:lstStyle/>
          <a:p>
            <a:r>
              <a:rPr kumimoji="1" lang="it-IT" sz="900" spc="300" noProof="0" dirty="0" smtClean="0">
                <a:solidFill>
                  <a:schemeClr val="bg1"/>
                </a:solidFill>
                <a:latin typeface="+mj-lt"/>
                <a:ea typeface="+mj-ea"/>
                <a:cs typeface="Arial"/>
              </a:rPr>
              <a:t>ENABLING </a:t>
            </a:r>
            <a:r>
              <a:rPr kumimoji="1" lang="it-IT" sz="900" spc="300" noProof="0" dirty="0" err="1" smtClean="0">
                <a:solidFill>
                  <a:schemeClr val="bg1"/>
                </a:solidFill>
                <a:latin typeface="+mj-lt"/>
                <a:ea typeface="+mj-ea"/>
                <a:cs typeface="Arial"/>
              </a:rPr>
              <a:t>PLATfORMS</a:t>
            </a:r>
            <a:endParaRPr kumimoji="1" lang="it-IT" sz="1200" spc="300" noProof="0" dirty="0">
              <a:solidFill>
                <a:schemeClr val="bg1"/>
              </a:solidFill>
              <a:latin typeface="+mj-lt"/>
              <a:ea typeface="+mj-ea"/>
              <a:cs typeface="Arial"/>
            </a:endParaRPr>
          </a:p>
        </p:txBody>
      </p:sp>
      <p:pic>
        <p:nvPicPr>
          <p:cNvPr id="13" name="Picture 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auto">
          <a:xfrm>
            <a:off x="805659" y="2189527"/>
            <a:ext cx="5182669" cy="1329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
          <p:cNvSpPr/>
          <p:nvPr userDrawn="1"/>
        </p:nvSpPr>
        <p:spPr>
          <a:xfrm>
            <a:off x="7087311" y="315657"/>
            <a:ext cx="922463" cy="123111"/>
          </a:xfrm>
          <a:prstGeom prst="rect">
            <a:avLst/>
          </a:prstGeom>
        </p:spPr>
        <p:txBody>
          <a:bodyPr wrap="square" tIns="0" bIns="0">
            <a:spAutoFit/>
          </a:bodyPr>
          <a:lstStyle/>
          <a:p>
            <a:pPr algn="r"/>
            <a:r>
              <a:rPr lang="it-IT" sz="800" noProof="0" dirty="0">
                <a:solidFill>
                  <a:schemeClr val="bg1"/>
                </a:solidFill>
              </a:rPr>
              <a:t>Information </a:t>
            </a:r>
            <a:r>
              <a:rPr lang="it-IT" sz="800" noProof="0" dirty="0" err="1" smtClean="0">
                <a:solidFill>
                  <a:schemeClr val="bg1"/>
                </a:solidFill>
              </a:rPr>
              <a:t>Type</a:t>
            </a:r>
            <a:r>
              <a:rPr lang="it-IT" sz="800" noProof="0" dirty="0" smtClean="0">
                <a:solidFill>
                  <a:schemeClr val="bg1"/>
                </a:solidFill>
              </a:rPr>
              <a:t>:</a:t>
            </a:r>
            <a:endParaRPr lang="it-IT" sz="800" noProof="0" dirty="0">
              <a:solidFill>
                <a:schemeClr val="bg1"/>
              </a:solidFill>
            </a:endParaRPr>
          </a:p>
        </p:txBody>
      </p:sp>
      <p:sp>
        <p:nvSpPr>
          <p:cNvPr id="10" name="Segnaposto testo 49"/>
          <p:cNvSpPr>
            <a:spLocks noGrp="1"/>
          </p:cNvSpPr>
          <p:nvPr>
            <p:ph type="body" sz="quarter" idx="12" hasCustomPrompt="1"/>
            <p:custDataLst>
              <p:tags r:id="rId2"/>
            </p:custDataLst>
          </p:nvPr>
        </p:nvSpPr>
        <p:spPr>
          <a:xfrm>
            <a:off x="863604" y="4245086"/>
            <a:ext cx="5618163" cy="475297"/>
          </a:xfrm>
          <a:prstGeom prst="rect">
            <a:avLst/>
          </a:prstGeom>
        </p:spPr>
        <p:txBody>
          <a:bodyPr/>
          <a:lstStyle>
            <a:lvl1pPr marL="0" indent="0">
              <a:buNone/>
              <a:defRPr sz="1800" b="1" cap="all" baseline="0">
                <a:solidFill>
                  <a:schemeClr val="bg1"/>
                </a:solidFill>
                <a:latin typeface="+mn-lt"/>
              </a:defRPr>
            </a:lvl1pPr>
          </a:lstStyle>
          <a:p>
            <a:pPr lvl="0"/>
            <a:r>
              <a:rPr lang="it-IT" noProof="0" dirty="0" smtClean="0"/>
              <a:t>Titolo della presentazione</a:t>
            </a:r>
          </a:p>
        </p:txBody>
      </p:sp>
      <p:sp>
        <p:nvSpPr>
          <p:cNvPr id="11" name="Segnaposto testo 49"/>
          <p:cNvSpPr>
            <a:spLocks noGrp="1"/>
          </p:cNvSpPr>
          <p:nvPr>
            <p:ph type="body" sz="quarter" idx="13" hasCustomPrompt="1"/>
            <p:custDataLst>
              <p:tags r:id="rId3"/>
            </p:custDataLst>
          </p:nvPr>
        </p:nvSpPr>
        <p:spPr>
          <a:xfrm>
            <a:off x="863604" y="5254633"/>
            <a:ext cx="5618163" cy="307777"/>
          </a:xfrm>
          <a:prstGeom prst="rect">
            <a:avLst/>
          </a:prstGeom>
        </p:spPr>
        <p:txBody>
          <a:bodyPr>
            <a:spAutoFit/>
          </a:bodyPr>
          <a:lstStyle>
            <a:lvl1pPr marL="0" indent="0">
              <a:buNone/>
              <a:defRPr sz="1400" cap="all" baseline="0">
                <a:solidFill>
                  <a:schemeClr val="bg1"/>
                </a:solidFill>
                <a:latin typeface="+mn-lt"/>
              </a:defRPr>
            </a:lvl1pPr>
          </a:lstStyle>
          <a:p>
            <a:pPr lvl="0"/>
            <a:r>
              <a:rPr lang="it-IT" noProof="0" dirty="0" smtClean="0"/>
              <a:t>Incontro con </a:t>
            </a:r>
            <a:endParaRPr lang="it-IT" noProof="0" dirty="0"/>
          </a:p>
        </p:txBody>
      </p:sp>
      <p:sp>
        <p:nvSpPr>
          <p:cNvPr id="14" name="Segnaposto testo 49"/>
          <p:cNvSpPr>
            <a:spLocks noGrp="1"/>
          </p:cNvSpPr>
          <p:nvPr>
            <p:ph type="body" sz="quarter" idx="14" hasCustomPrompt="1"/>
            <p:custDataLst>
              <p:tags r:id="rId4"/>
            </p:custDataLst>
          </p:nvPr>
        </p:nvSpPr>
        <p:spPr>
          <a:xfrm>
            <a:off x="863604" y="5620393"/>
            <a:ext cx="5618163" cy="307777"/>
          </a:xfrm>
          <a:prstGeom prst="rect">
            <a:avLst/>
          </a:prstGeom>
        </p:spPr>
        <p:txBody>
          <a:bodyPr>
            <a:spAutoFit/>
          </a:bodyPr>
          <a:lstStyle>
            <a:lvl1pPr marL="0" indent="0">
              <a:buNone/>
              <a:defRPr sz="1400" cap="all" baseline="0">
                <a:solidFill>
                  <a:schemeClr val="bg1"/>
                </a:solidFill>
                <a:latin typeface="+mn-lt"/>
              </a:defRPr>
            </a:lvl1pPr>
          </a:lstStyle>
          <a:p>
            <a:pPr lvl="0"/>
            <a:r>
              <a:rPr lang="it-IT" noProof="0" dirty="0" smtClean="0"/>
              <a:t>Città, Data</a:t>
            </a:r>
            <a:endParaRPr lang="it-IT" noProof="0" dirty="0"/>
          </a:p>
        </p:txBody>
      </p:sp>
      <p:sp>
        <p:nvSpPr>
          <p:cNvPr id="15" name="Segnaposto testo 56"/>
          <p:cNvSpPr>
            <a:spLocks noGrp="1"/>
          </p:cNvSpPr>
          <p:nvPr>
            <p:ph type="body" sz="quarter" idx="15" hasCustomPrompt="1"/>
            <p:custDataLst>
              <p:tags r:id="rId5"/>
            </p:custDataLst>
          </p:nvPr>
        </p:nvSpPr>
        <p:spPr>
          <a:xfrm>
            <a:off x="863600" y="477838"/>
            <a:ext cx="2590800" cy="1041400"/>
          </a:xfrm>
          <a:prstGeom prst="rect">
            <a:avLst/>
          </a:prstGeom>
          <a:ln>
            <a:noFill/>
          </a:ln>
        </p:spPr>
        <p:txBody>
          <a:bodyPr>
            <a:normAutofit/>
          </a:bodyPr>
          <a:lstStyle>
            <a:lvl1pPr marL="457200" indent="-457200">
              <a:buFont typeface="+mj-lt"/>
              <a:buNone/>
              <a:defRPr lang="it-IT" sz="2000" b="1" dirty="0">
                <a:solidFill>
                  <a:schemeClr val="bg1"/>
                </a:solidFill>
              </a:defRPr>
            </a:lvl1pPr>
          </a:lstStyle>
          <a:p>
            <a:pPr marL="0" lvl="0" indent="0" latinLnBrk="0"/>
            <a:r>
              <a:rPr lang="it-IT" noProof="0" dirty="0" smtClean="0"/>
              <a:t>Logo cliente</a:t>
            </a:r>
            <a:endParaRPr lang="it-IT" noProof="0" dirty="0"/>
          </a:p>
        </p:txBody>
      </p:sp>
      <p:sp>
        <p:nvSpPr>
          <p:cNvPr id="20" name="Text Placeholder 5"/>
          <p:cNvSpPr>
            <a:spLocks noGrp="1"/>
          </p:cNvSpPr>
          <p:nvPr>
            <p:ph type="body" sz="quarter" idx="16" hasCustomPrompt="1"/>
            <p:custDataLst>
              <p:tags r:id="rId6"/>
            </p:custDataLst>
          </p:nvPr>
        </p:nvSpPr>
        <p:spPr>
          <a:xfrm>
            <a:off x="4028713" y="3647335"/>
            <a:ext cx="2453054" cy="289964"/>
          </a:xfrm>
          <a:prstGeom prst="rect">
            <a:avLst/>
          </a:prstGeom>
        </p:spPr>
        <p:txBody>
          <a:bodyPr/>
          <a:lstStyle>
            <a:lvl1pPr marL="0" indent="0" algn="r">
              <a:spcBef>
                <a:spcPts val="0"/>
              </a:spcBef>
              <a:buFont typeface="Arial" panose="020B0604020202020204" pitchFamily="34" charset="0"/>
              <a:buNone/>
              <a:defRPr sz="1400" i="1" cap="all" baseline="0">
                <a:solidFill>
                  <a:schemeClr val="bg1"/>
                </a:solidFill>
                <a:latin typeface="+mj-lt"/>
              </a:defRPr>
            </a:lvl1pPr>
            <a:lvl2pPr marL="285750" indent="-285750" algn="l" defTabSz="914400" rtl="0" eaLnBrk="1" latinLnBrk="0" hangingPunct="1">
              <a:spcBef>
                <a:spcPts val="600"/>
              </a:spcBef>
              <a:buFont typeface="Courier New" panose="02070309020205020404" pitchFamily="49" charset="0"/>
              <a:buChar char="-"/>
              <a:defRPr lang="en-US" sz="1800" kern="1200" dirty="0" smtClean="0">
                <a:solidFill>
                  <a:schemeClr val="tx1"/>
                </a:solidFill>
                <a:latin typeface="+mn-lt"/>
                <a:ea typeface="+mn-ea"/>
                <a:cs typeface="+mn-cs"/>
              </a:defRPr>
            </a:lvl2pPr>
            <a:lvl3pPr>
              <a:defRPr sz="1800">
                <a:latin typeface="+mj-lt"/>
              </a:defRPr>
            </a:lvl3pPr>
            <a:lvl4pPr>
              <a:defRPr sz="1800">
                <a:latin typeface="+mj-lt"/>
              </a:defRPr>
            </a:lvl4pPr>
            <a:lvl5pPr>
              <a:defRPr sz="1800">
                <a:latin typeface="+mj-lt"/>
              </a:defRPr>
            </a:lvl5pPr>
          </a:lstStyle>
          <a:p>
            <a:pPr lvl="0"/>
            <a:r>
              <a:rPr lang="it-IT" noProof="0" dirty="0" smtClean="0"/>
              <a:t>STATO: ES. </a:t>
            </a:r>
            <a:r>
              <a:rPr lang="it-IT" noProof="0" dirty="0" err="1" smtClean="0"/>
              <a:t>dRAFT</a:t>
            </a:r>
            <a:endParaRPr lang="it-IT" noProof="0" dirty="0" smtClean="0"/>
          </a:p>
        </p:txBody>
      </p:sp>
      <p:sp>
        <p:nvSpPr>
          <p:cNvPr id="21" name="Rectangle 20"/>
          <p:cNvSpPr/>
          <p:nvPr userDrawn="1"/>
        </p:nvSpPr>
        <p:spPr>
          <a:xfrm>
            <a:off x="1654617" y="6483611"/>
            <a:ext cx="5796666" cy="338554"/>
          </a:xfrm>
          <a:prstGeom prst="rect">
            <a:avLst/>
          </a:prstGeom>
        </p:spPr>
        <p:txBody>
          <a:bodyPr wrap="square">
            <a:spAutoFit/>
          </a:bodyPr>
          <a:lstStyle/>
          <a:p>
            <a:pPr algn="l"/>
            <a:r>
              <a:rPr lang="en-US" sz="800" i="0" dirty="0" smtClean="0">
                <a:solidFill>
                  <a:schemeClr val="bg1"/>
                </a:solidFill>
              </a:rPr>
              <a:t>The information contained in this document is the property of NTT DATA Italia </a:t>
            </a:r>
            <a:r>
              <a:rPr lang="en-US" sz="800" i="0" dirty="0" err="1" smtClean="0">
                <a:solidFill>
                  <a:schemeClr val="bg1"/>
                </a:solidFill>
              </a:rPr>
              <a:t>S.p.A</a:t>
            </a:r>
            <a:r>
              <a:rPr lang="en-US" sz="800" i="0" dirty="0" smtClean="0">
                <a:solidFill>
                  <a:schemeClr val="bg1"/>
                </a:solidFill>
              </a:rPr>
              <a:t>.. The information is closely linked to the oral comments accompanying the same, and may be used only by those attending the presentation. Copying the material contained in this document may be illegal.</a:t>
            </a:r>
            <a:endParaRPr lang="it-IT" sz="800" i="0" dirty="0">
              <a:solidFill>
                <a:schemeClr val="bg1"/>
              </a:solidFill>
            </a:endParaRPr>
          </a:p>
        </p:txBody>
      </p:sp>
      <p:sp>
        <p:nvSpPr>
          <p:cNvPr id="22" name="Rectangle 1"/>
          <p:cNvSpPr/>
          <p:nvPr userDrawn="1"/>
        </p:nvSpPr>
        <p:spPr>
          <a:xfrm>
            <a:off x="7087311" y="479095"/>
            <a:ext cx="922463" cy="123111"/>
          </a:xfrm>
          <a:prstGeom prst="rect">
            <a:avLst/>
          </a:prstGeom>
        </p:spPr>
        <p:txBody>
          <a:bodyPr wrap="square" tIns="0" bIns="0">
            <a:spAutoFit/>
          </a:bodyPr>
          <a:lstStyle/>
          <a:p>
            <a:pPr algn="r"/>
            <a:r>
              <a:rPr lang="it-IT" sz="800" noProof="0" dirty="0" smtClean="0">
                <a:solidFill>
                  <a:schemeClr val="bg1"/>
                </a:solidFill>
              </a:rPr>
              <a:t>Company </a:t>
            </a:r>
            <a:r>
              <a:rPr lang="it-IT" sz="800" noProof="0" dirty="0" err="1" smtClean="0">
                <a:solidFill>
                  <a:schemeClr val="bg1"/>
                </a:solidFill>
              </a:rPr>
              <a:t>Name</a:t>
            </a:r>
            <a:r>
              <a:rPr lang="it-IT" sz="800" noProof="0" dirty="0" smtClean="0">
                <a:solidFill>
                  <a:schemeClr val="bg1"/>
                </a:solidFill>
              </a:rPr>
              <a:t>:</a:t>
            </a:r>
            <a:endParaRPr lang="it-IT" sz="800" noProof="0" dirty="0">
              <a:solidFill>
                <a:schemeClr val="bg1"/>
              </a:solidFill>
            </a:endParaRPr>
          </a:p>
        </p:txBody>
      </p:sp>
      <p:sp>
        <p:nvSpPr>
          <p:cNvPr id="23" name="Rectangle 1"/>
          <p:cNvSpPr/>
          <p:nvPr userDrawn="1">
            <p:custDataLst>
              <p:tags r:id="rId7"/>
            </p:custDataLst>
          </p:nvPr>
        </p:nvSpPr>
        <p:spPr>
          <a:xfrm>
            <a:off x="7087311" y="657104"/>
            <a:ext cx="922463" cy="123111"/>
          </a:xfrm>
          <a:prstGeom prst="rect">
            <a:avLst/>
          </a:prstGeom>
        </p:spPr>
        <p:txBody>
          <a:bodyPr wrap="square" tIns="0" bIns="0">
            <a:spAutoFit/>
          </a:bodyPr>
          <a:lstStyle/>
          <a:p>
            <a:pPr algn="r"/>
            <a:r>
              <a:rPr lang="it-IT" sz="800" noProof="0" dirty="0" smtClean="0">
                <a:solidFill>
                  <a:schemeClr val="bg1"/>
                </a:solidFill>
              </a:rPr>
              <a:t>Information </a:t>
            </a:r>
            <a:r>
              <a:rPr lang="it-IT" sz="800" noProof="0" dirty="0" err="1">
                <a:solidFill>
                  <a:schemeClr val="bg1"/>
                </a:solidFill>
              </a:rPr>
              <a:t>Owner</a:t>
            </a:r>
            <a:r>
              <a:rPr lang="it-IT" sz="800" noProof="0" dirty="0" smtClean="0">
                <a:solidFill>
                  <a:schemeClr val="bg1"/>
                </a:solidFill>
              </a:rPr>
              <a:t>:</a:t>
            </a:r>
            <a:endParaRPr lang="it-IT" sz="800" noProof="0" dirty="0">
              <a:solidFill>
                <a:schemeClr val="bg1"/>
              </a:solidFill>
            </a:endParaRPr>
          </a:p>
        </p:txBody>
      </p:sp>
      <p:sp>
        <p:nvSpPr>
          <p:cNvPr id="24" name="Text Placeholder 6"/>
          <p:cNvSpPr>
            <a:spLocks noGrp="1"/>
          </p:cNvSpPr>
          <p:nvPr>
            <p:ph type="body" sz="quarter" idx="20" hasCustomPrompt="1"/>
          </p:nvPr>
        </p:nvSpPr>
        <p:spPr>
          <a:xfrm>
            <a:off x="7975355" y="315913"/>
            <a:ext cx="1044000" cy="122237"/>
          </a:xfrm>
          <a:prstGeom prst="rect">
            <a:avLst/>
          </a:prstGeom>
        </p:spPr>
        <p:txBody>
          <a:bodyPr anchor="ctr"/>
          <a:lstStyle>
            <a:lvl1pPr marL="0" indent="0">
              <a:buNone/>
              <a:defRPr sz="800">
                <a:solidFill>
                  <a:schemeClr val="bg1"/>
                </a:solidFill>
                <a:latin typeface="+mj-lt"/>
              </a:defRPr>
            </a:lvl1pPr>
            <a:lvl2pPr marL="457200" indent="0">
              <a:buNone/>
              <a:defRPr sz="800">
                <a:latin typeface="+mj-lt"/>
              </a:defRPr>
            </a:lvl2pPr>
            <a:lvl3pPr marL="914400" indent="0">
              <a:buNone/>
              <a:defRPr sz="800">
                <a:latin typeface="+mj-lt"/>
              </a:defRPr>
            </a:lvl3pPr>
            <a:lvl4pPr marL="1371600" indent="0">
              <a:buNone/>
              <a:defRPr sz="800">
                <a:latin typeface="+mj-lt"/>
              </a:defRPr>
            </a:lvl4pPr>
            <a:lvl5pPr marL="1828800" indent="0">
              <a:buNone/>
              <a:defRPr sz="800">
                <a:latin typeface="+mj-lt"/>
              </a:defRPr>
            </a:lvl5pPr>
          </a:lstStyle>
          <a:p>
            <a:pPr lvl="0"/>
            <a:r>
              <a:rPr lang="en-US" dirty="0" smtClean="0"/>
              <a:t>Confidential</a:t>
            </a:r>
            <a:endParaRPr lang="en-US" dirty="0"/>
          </a:p>
        </p:txBody>
      </p:sp>
      <p:sp>
        <p:nvSpPr>
          <p:cNvPr id="25" name="Text Placeholder 6"/>
          <p:cNvSpPr>
            <a:spLocks noGrp="1"/>
          </p:cNvSpPr>
          <p:nvPr>
            <p:ph type="body" sz="quarter" idx="21" hasCustomPrompt="1"/>
          </p:nvPr>
        </p:nvSpPr>
        <p:spPr>
          <a:xfrm>
            <a:off x="7975355" y="491692"/>
            <a:ext cx="1044000" cy="122237"/>
          </a:xfrm>
          <a:prstGeom prst="rect">
            <a:avLst/>
          </a:prstGeom>
        </p:spPr>
        <p:txBody>
          <a:bodyPr anchor="ctr"/>
          <a:lstStyle>
            <a:lvl1pPr marL="0" indent="0">
              <a:buNone/>
              <a:defRPr sz="800" baseline="0">
                <a:solidFill>
                  <a:schemeClr val="bg1"/>
                </a:solidFill>
                <a:latin typeface="+mj-lt"/>
              </a:defRPr>
            </a:lvl1pPr>
            <a:lvl2pPr marL="457200" indent="0">
              <a:buNone/>
              <a:defRPr sz="800">
                <a:latin typeface="+mj-lt"/>
              </a:defRPr>
            </a:lvl2pPr>
            <a:lvl3pPr marL="914400" indent="0">
              <a:buNone/>
              <a:defRPr sz="800">
                <a:latin typeface="+mj-lt"/>
              </a:defRPr>
            </a:lvl3pPr>
            <a:lvl4pPr marL="1371600" indent="0">
              <a:buNone/>
              <a:defRPr sz="800">
                <a:latin typeface="+mj-lt"/>
              </a:defRPr>
            </a:lvl4pPr>
            <a:lvl5pPr marL="1828800" indent="0">
              <a:buNone/>
              <a:defRPr sz="800">
                <a:latin typeface="+mj-lt"/>
              </a:defRPr>
            </a:lvl5pPr>
          </a:lstStyle>
          <a:p>
            <a:pPr lvl="0"/>
            <a:r>
              <a:rPr lang="en-US" dirty="0" smtClean="0"/>
              <a:t>NTT Data Italia </a:t>
            </a:r>
            <a:r>
              <a:rPr lang="en-US" dirty="0" err="1" smtClean="0"/>
              <a:t>S.p.A</a:t>
            </a:r>
            <a:r>
              <a:rPr lang="en-US" dirty="0" smtClean="0"/>
              <a:t>.</a:t>
            </a:r>
            <a:endParaRPr lang="en-US" dirty="0"/>
          </a:p>
        </p:txBody>
      </p:sp>
      <p:sp>
        <p:nvSpPr>
          <p:cNvPr id="26" name="Text Placeholder 6"/>
          <p:cNvSpPr>
            <a:spLocks noGrp="1"/>
          </p:cNvSpPr>
          <p:nvPr>
            <p:ph type="body" sz="quarter" idx="22" hasCustomPrompt="1"/>
          </p:nvPr>
        </p:nvSpPr>
        <p:spPr>
          <a:xfrm>
            <a:off x="7975355" y="673156"/>
            <a:ext cx="1044000" cy="122237"/>
          </a:xfrm>
          <a:prstGeom prst="rect">
            <a:avLst/>
          </a:prstGeom>
        </p:spPr>
        <p:txBody>
          <a:bodyPr anchor="ctr"/>
          <a:lstStyle>
            <a:lvl1pPr marL="0" indent="0">
              <a:buNone/>
              <a:defRPr sz="800">
                <a:solidFill>
                  <a:schemeClr val="bg1"/>
                </a:solidFill>
                <a:latin typeface="+mj-lt"/>
              </a:defRPr>
            </a:lvl1pPr>
            <a:lvl2pPr marL="457200" indent="0">
              <a:buNone/>
              <a:defRPr sz="800">
                <a:latin typeface="+mj-lt"/>
              </a:defRPr>
            </a:lvl2pPr>
            <a:lvl3pPr marL="914400" indent="0">
              <a:buNone/>
              <a:defRPr sz="800">
                <a:latin typeface="+mj-lt"/>
              </a:defRPr>
            </a:lvl3pPr>
            <a:lvl4pPr marL="1371600" indent="0">
              <a:buNone/>
              <a:defRPr sz="800">
                <a:latin typeface="+mj-lt"/>
              </a:defRPr>
            </a:lvl4pPr>
            <a:lvl5pPr marL="1828800" indent="0">
              <a:buNone/>
              <a:defRPr sz="800">
                <a:latin typeface="+mj-lt"/>
              </a:defRPr>
            </a:lvl5pPr>
          </a:lstStyle>
          <a:p>
            <a:pPr lvl="0"/>
            <a:r>
              <a:rPr lang="en-US" dirty="0" smtClean="0"/>
              <a:t>Consulting</a:t>
            </a:r>
            <a:endParaRPr lang="en-US" dirty="0"/>
          </a:p>
        </p:txBody>
      </p:sp>
    </p:spTree>
    <p:extLst>
      <p:ext uri="{BB962C8B-B14F-4D97-AF65-F5344CB8AC3E}">
        <p14:creationId xmlns:p14="http://schemas.microsoft.com/office/powerpoint/2010/main" val="42816419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_WHITE">
    <p:bg>
      <p:bgPr>
        <a:solidFill>
          <a:srgbClr val="0080B1"/>
        </a:solidFill>
        <a:effectLst/>
      </p:bgPr>
    </p:bg>
    <p:spTree>
      <p:nvGrpSpPr>
        <p:cNvPr id="1" name=""/>
        <p:cNvGrpSpPr/>
        <p:nvPr/>
      </p:nvGrpSpPr>
      <p:grpSpPr>
        <a:xfrm>
          <a:off x="0" y="0"/>
          <a:ext cx="0" cy="0"/>
          <a:chOff x="0" y="0"/>
          <a:chExt cx="0" cy="0"/>
        </a:xfrm>
      </p:grpSpPr>
      <p:pic>
        <p:nvPicPr>
          <p:cNvPr id="13" name="Picture 4"/>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auto">
          <a:xfrm>
            <a:off x="805658" y="514103"/>
            <a:ext cx="2591333" cy="66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
          <p:cNvSpPr/>
          <p:nvPr userDrawn="1"/>
        </p:nvSpPr>
        <p:spPr>
          <a:xfrm>
            <a:off x="7087311" y="315657"/>
            <a:ext cx="922463" cy="123111"/>
          </a:xfrm>
          <a:prstGeom prst="rect">
            <a:avLst/>
          </a:prstGeom>
        </p:spPr>
        <p:txBody>
          <a:bodyPr wrap="square" tIns="0" bIns="0">
            <a:spAutoFit/>
          </a:bodyPr>
          <a:lstStyle/>
          <a:p>
            <a:pPr algn="r"/>
            <a:r>
              <a:rPr lang="it-IT" sz="800" noProof="0" dirty="0">
                <a:solidFill>
                  <a:schemeClr val="bg1"/>
                </a:solidFill>
              </a:rPr>
              <a:t>Information </a:t>
            </a:r>
            <a:r>
              <a:rPr lang="it-IT" sz="800" noProof="0" dirty="0" err="1" smtClean="0">
                <a:solidFill>
                  <a:schemeClr val="bg1"/>
                </a:solidFill>
              </a:rPr>
              <a:t>Type</a:t>
            </a:r>
            <a:r>
              <a:rPr lang="it-IT" sz="800" noProof="0" dirty="0" smtClean="0">
                <a:solidFill>
                  <a:schemeClr val="bg1"/>
                </a:solidFill>
              </a:rPr>
              <a:t>:</a:t>
            </a:r>
            <a:endParaRPr lang="it-IT" sz="800" noProof="0" dirty="0">
              <a:solidFill>
                <a:schemeClr val="bg1"/>
              </a:solidFill>
            </a:endParaRPr>
          </a:p>
        </p:txBody>
      </p:sp>
      <p:sp>
        <p:nvSpPr>
          <p:cNvPr id="10" name="Segnaposto testo 49"/>
          <p:cNvSpPr>
            <a:spLocks noGrp="1"/>
          </p:cNvSpPr>
          <p:nvPr>
            <p:ph type="body" sz="quarter" idx="12" hasCustomPrompt="1"/>
            <p:custDataLst>
              <p:tags r:id="rId1"/>
            </p:custDataLst>
          </p:nvPr>
        </p:nvSpPr>
        <p:spPr>
          <a:xfrm>
            <a:off x="863604" y="4245086"/>
            <a:ext cx="5618163" cy="475297"/>
          </a:xfrm>
          <a:prstGeom prst="rect">
            <a:avLst/>
          </a:prstGeom>
        </p:spPr>
        <p:txBody>
          <a:bodyPr/>
          <a:lstStyle>
            <a:lvl1pPr marL="0" indent="0">
              <a:buNone/>
              <a:defRPr sz="1800" b="1" cap="all" baseline="0">
                <a:solidFill>
                  <a:schemeClr val="bg1"/>
                </a:solidFill>
                <a:latin typeface="+mn-lt"/>
              </a:defRPr>
            </a:lvl1pPr>
          </a:lstStyle>
          <a:p>
            <a:pPr lvl="0"/>
            <a:r>
              <a:rPr lang="it-IT" noProof="0" dirty="0" smtClean="0"/>
              <a:t>Titolo della presentazione</a:t>
            </a:r>
          </a:p>
        </p:txBody>
      </p:sp>
      <p:sp>
        <p:nvSpPr>
          <p:cNvPr id="11" name="Segnaposto testo 49"/>
          <p:cNvSpPr>
            <a:spLocks noGrp="1"/>
          </p:cNvSpPr>
          <p:nvPr>
            <p:ph type="body" sz="quarter" idx="13" hasCustomPrompt="1"/>
            <p:custDataLst>
              <p:tags r:id="rId2"/>
            </p:custDataLst>
          </p:nvPr>
        </p:nvSpPr>
        <p:spPr>
          <a:xfrm>
            <a:off x="863604" y="5254633"/>
            <a:ext cx="5618163" cy="307777"/>
          </a:xfrm>
          <a:prstGeom prst="rect">
            <a:avLst/>
          </a:prstGeom>
        </p:spPr>
        <p:txBody>
          <a:bodyPr>
            <a:spAutoFit/>
          </a:bodyPr>
          <a:lstStyle>
            <a:lvl1pPr marL="0" indent="0">
              <a:buNone/>
              <a:defRPr sz="1400" cap="all" baseline="0">
                <a:solidFill>
                  <a:schemeClr val="bg1"/>
                </a:solidFill>
                <a:latin typeface="+mn-lt"/>
              </a:defRPr>
            </a:lvl1pPr>
          </a:lstStyle>
          <a:p>
            <a:pPr lvl="0"/>
            <a:r>
              <a:rPr lang="it-IT" noProof="0" dirty="0" smtClean="0"/>
              <a:t>Incontro con </a:t>
            </a:r>
            <a:endParaRPr lang="it-IT" noProof="0" dirty="0"/>
          </a:p>
        </p:txBody>
      </p:sp>
      <p:sp>
        <p:nvSpPr>
          <p:cNvPr id="14" name="Segnaposto testo 49"/>
          <p:cNvSpPr>
            <a:spLocks noGrp="1"/>
          </p:cNvSpPr>
          <p:nvPr>
            <p:ph type="body" sz="quarter" idx="14" hasCustomPrompt="1"/>
            <p:custDataLst>
              <p:tags r:id="rId3"/>
            </p:custDataLst>
          </p:nvPr>
        </p:nvSpPr>
        <p:spPr>
          <a:xfrm>
            <a:off x="863604" y="5620393"/>
            <a:ext cx="5618163" cy="307777"/>
          </a:xfrm>
          <a:prstGeom prst="rect">
            <a:avLst/>
          </a:prstGeom>
        </p:spPr>
        <p:txBody>
          <a:bodyPr>
            <a:spAutoFit/>
          </a:bodyPr>
          <a:lstStyle>
            <a:lvl1pPr marL="0" indent="0">
              <a:buNone/>
              <a:defRPr sz="1400" cap="all" baseline="0">
                <a:solidFill>
                  <a:schemeClr val="bg1"/>
                </a:solidFill>
                <a:latin typeface="+mn-lt"/>
              </a:defRPr>
            </a:lvl1pPr>
          </a:lstStyle>
          <a:p>
            <a:pPr lvl="0"/>
            <a:r>
              <a:rPr lang="it-IT" noProof="0" dirty="0" smtClean="0"/>
              <a:t>Città, Data</a:t>
            </a:r>
            <a:endParaRPr lang="it-IT" noProof="0" dirty="0"/>
          </a:p>
        </p:txBody>
      </p:sp>
      <p:sp>
        <p:nvSpPr>
          <p:cNvPr id="15" name="Segnaposto testo 56"/>
          <p:cNvSpPr>
            <a:spLocks noGrp="1"/>
          </p:cNvSpPr>
          <p:nvPr>
            <p:ph type="body" sz="quarter" idx="15" hasCustomPrompt="1"/>
            <p:custDataLst>
              <p:tags r:id="rId4"/>
            </p:custDataLst>
          </p:nvPr>
        </p:nvSpPr>
        <p:spPr>
          <a:xfrm>
            <a:off x="1463040" y="1914861"/>
            <a:ext cx="3002579" cy="1459893"/>
          </a:xfrm>
          <a:prstGeom prst="rect">
            <a:avLst/>
          </a:prstGeom>
          <a:ln>
            <a:noFill/>
          </a:ln>
        </p:spPr>
        <p:txBody>
          <a:bodyPr>
            <a:normAutofit/>
          </a:bodyPr>
          <a:lstStyle>
            <a:lvl1pPr marL="457200" indent="-457200">
              <a:buFont typeface="+mj-lt"/>
              <a:buNone/>
              <a:defRPr lang="it-IT" sz="2000" b="1" dirty="0">
                <a:solidFill>
                  <a:schemeClr val="bg1"/>
                </a:solidFill>
              </a:defRPr>
            </a:lvl1pPr>
          </a:lstStyle>
          <a:p>
            <a:pPr marL="0" lvl="0" indent="0" latinLnBrk="0"/>
            <a:r>
              <a:rPr lang="it-IT" noProof="0" dirty="0" smtClean="0"/>
              <a:t>Logo cliente</a:t>
            </a:r>
            <a:endParaRPr lang="it-IT" noProof="0" dirty="0"/>
          </a:p>
        </p:txBody>
      </p:sp>
      <p:sp>
        <p:nvSpPr>
          <p:cNvPr id="16" name="Rectangle 15"/>
          <p:cNvSpPr/>
          <p:nvPr userDrawn="1">
            <p:custDataLst>
              <p:tags r:id="rId5"/>
            </p:custDataLst>
          </p:nvPr>
        </p:nvSpPr>
        <p:spPr>
          <a:xfrm rot="16200000">
            <a:off x="8046510" y="5527654"/>
            <a:ext cx="1957587" cy="230832"/>
          </a:xfrm>
          <a:prstGeom prst="rect">
            <a:avLst/>
          </a:prstGeom>
        </p:spPr>
        <p:txBody>
          <a:bodyPr wrap="none">
            <a:spAutoFit/>
          </a:bodyPr>
          <a:lstStyle/>
          <a:p>
            <a:r>
              <a:rPr kumimoji="1" lang="it-IT" sz="900" spc="300" noProof="0" dirty="0" smtClean="0">
                <a:solidFill>
                  <a:schemeClr val="bg1"/>
                </a:solidFill>
                <a:latin typeface="+mj-lt"/>
                <a:ea typeface="+mj-ea"/>
                <a:cs typeface="Arial"/>
              </a:rPr>
              <a:t>ENABLING PLATFORMS</a:t>
            </a:r>
            <a:endParaRPr kumimoji="1" lang="it-IT" sz="1200" spc="300" noProof="0" dirty="0">
              <a:solidFill>
                <a:schemeClr val="bg1"/>
              </a:solidFill>
              <a:latin typeface="+mj-lt"/>
              <a:ea typeface="+mj-ea"/>
              <a:cs typeface="Arial"/>
            </a:endParaRPr>
          </a:p>
        </p:txBody>
      </p:sp>
      <p:sp>
        <p:nvSpPr>
          <p:cNvPr id="20" name="Text Placeholder 5"/>
          <p:cNvSpPr>
            <a:spLocks noGrp="1"/>
          </p:cNvSpPr>
          <p:nvPr>
            <p:ph type="body" sz="quarter" idx="16" hasCustomPrompt="1"/>
            <p:custDataLst>
              <p:tags r:id="rId6"/>
            </p:custDataLst>
          </p:nvPr>
        </p:nvSpPr>
        <p:spPr>
          <a:xfrm>
            <a:off x="4028713" y="3647335"/>
            <a:ext cx="2453054" cy="289964"/>
          </a:xfrm>
          <a:prstGeom prst="rect">
            <a:avLst/>
          </a:prstGeom>
        </p:spPr>
        <p:txBody>
          <a:bodyPr/>
          <a:lstStyle>
            <a:lvl1pPr marL="0" indent="0" algn="r">
              <a:spcBef>
                <a:spcPts val="0"/>
              </a:spcBef>
              <a:buFont typeface="Arial" panose="020B0604020202020204" pitchFamily="34" charset="0"/>
              <a:buNone/>
              <a:defRPr sz="1400" i="1" cap="all" baseline="0">
                <a:solidFill>
                  <a:schemeClr val="bg1"/>
                </a:solidFill>
                <a:latin typeface="+mj-lt"/>
              </a:defRPr>
            </a:lvl1pPr>
            <a:lvl2pPr marL="285750" indent="-285750" algn="l" defTabSz="914400" rtl="0" eaLnBrk="1" latinLnBrk="0" hangingPunct="1">
              <a:spcBef>
                <a:spcPts val="600"/>
              </a:spcBef>
              <a:buFont typeface="Courier New" panose="02070309020205020404" pitchFamily="49" charset="0"/>
              <a:buChar char="-"/>
              <a:defRPr lang="en-US" sz="1800" kern="1200" dirty="0" smtClean="0">
                <a:solidFill>
                  <a:schemeClr val="tx1"/>
                </a:solidFill>
                <a:latin typeface="+mn-lt"/>
                <a:ea typeface="+mn-ea"/>
                <a:cs typeface="+mn-cs"/>
              </a:defRPr>
            </a:lvl2pPr>
            <a:lvl3pPr>
              <a:defRPr sz="1800">
                <a:latin typeface="+mj-lt"/>
              </a:defRPr>
            </a:lvl3pPr>
            <a:lvl4pPr>
              <a:defRPr sz="1800">
                <a:latin typeface="+mj-lt"/>
              </a:defRPr>
            </a:lvl4pPr>
            <a:lvl5pPr>
              <a:defRPr sz="1800">
                <a:latin typeface="+mj-lt"/>
              </a:defRPr>
            </a:lvl5pPr>
          </a:lstStyle>
          <a:p>
            <a:pPr lvl="0"/>
            <a:r>
              <a:rPr lang="it-IT" noProof="0" dirty="0" smtClean="0"/>
              <a:t>STATO: ES. </a:t>
            </a:r>
            <a:r>
              <a:rPr lang="it-IT" noProof="0" dirty="0" err="1" smtClean="0"/>
              <a:t>dRAFT</a:t>
            </a:r>
            <a:endParaRPr lang="it-IT" noProof="0" dirty="0" smtClean="0"/>
          </a:p>
        </p:txBody>
      </p:sp>
      <p:sp>
        <p:nvSpPr>
          <p:cNvPr id="21" name="Rectangle 20"/>
          <p:cNvSpPr/>
          <p:nvPr userDrawn="1"/>
        </p:nvSpPr>
        <p:spPr>
          <a:xfrm>
            <a:off x="1673667" y="6515572"/>
            <a:ext cx="5796666" cy="338554"/>
          </a:xfrm>
          <a:prstGeom prst="rect">
            <a:avLst/>
          </a:prstGeom>
        </p:spPr>
        <p:txBody>
          <a:bodyPr wrap="square">
            <a:spAutoFit/>
          </a:bodyPr>
          <a:lstStyle/>
          <a:p>
            <a:pPr algn="l"/>
            <a:r>
              <a:rPr lang="en-US" sz="800" i="0" dirty="0" smtClean="0">
                <a:solidFill>
                  <a:schemeClr val="bg1"/>
                </a:solidFill>
              </a:rPr>
              <a:t>The information contained in this document is the property of NTT DATA Italia </a:t>
            </a:r>
            <a:r>
              <a:rPr lang="en-US" sz="800" i="0" dirty="0" err="1" smtClean="0">
                <a:solidFill>
                  <a:schemeClr val="bg1"/>
                </a:solidFill>
              </a:rPr>
              <a:t>S.p.A</a:t>
            </a:r>
            <a:r>
              <a:rPr lang="en-US" sz="800" i="0" dirty="0" smtClean="0">
                <a:solidFill>
                  <a:schemeClr val="bg1"/>
                </a:solidFill>
              </a:rPr>
              <a:t>.. The information is closely linked to the oral comments accompanying the same, and may be used only by those attending the presentation. Copying the material contained in this document may be illegal.</a:t>
            </a:r>
            <a:endParaRPr lang="it-IT" sz="800" i="0" dirty="0">
              <a:solidFill>
                <a:schemeClr val="bg1"/>
              </a:solidFill>
            </a:endParaRPr>
          </a:p>
        </p:txBody>
      </p:sp>
      <p:sp>
        <p:nvSpPr>
          <p:cNvPr id="22" name="Rectangle 1"/>
          <p:cNvSpPr/>
          <p:nvPr userDrawn="1"/>
        </p:nvSpPr>
        <p:spPr>
          <a:xfrm>
            <a:off x="7087311" y="479095"/>
            <a:ext cx="922463" cy="123111"/>
          </a:xfrm>
          <a:prstGeom prst="rect">
            <a:avLst/>
          </a:prstGeom>
        </p:spPr>
        <p:txBody>
          <a:bodyPr wrap="square" tIns="0" bIns="0">
            <a:spAutoFit/>
          </a:bodyPr>
          <a:lstStyle/>
          <a:p>
            <a:pPr algn="r"/>
            <a:r>
              <a:rPr lang="it-IT" sz="800" noProof="0" dirty="0" smtClean="0">
                <a:solidFill>
                  <a:schemeClr val="bg1"/>
                </a:solidFill>
              </a:rPr>
              <a:t>Company </a:t>
            </a:r>
            <a:r>
              <a:rPr lang="it-IT" sz="800" noProof="0" dirty="0" err="1" smtClean="0">
                <a:solidFill>
                  <a:schemeClr val="bg1"/>
                </a:solidFill>
              </a:rPr>
              <a:t>Name</a:t>
            </a:r>
            <a:r>
              <a:rPr lang="it-IT" sz="800" noProof="0" dirty="0" smtClean="0">
                <a:solidFill>
                  <a:schemeClr val="bg1"/>
                </a:solidFill>
              </a:rPr>
              <a:t>:</a:t>
            </a:r>
            <a:endParaRPr lang="it-IT" sz="800" noProof="0" dirty="0">
              <a:solidFill>
                <a:schemeClr val="bg1"/>
              </a:solidFill>
            </a:endParaRPr>
          </a:p>
        </p:txBody>
      </p:sp>
      <p:sp>
        <p:nvSpPr>
          <p:cNvPr id="23" name="Rectangle 1"/>
          <p:cNvSpPr/>
          <p:nvPr userDrawn="1">
            <p:custDataLst>
              <p:tags r:id="rId7"/>
            </p:custDataLst>
          </p:nvPr>
        </p:nvSpPr>
        <p:spPr>
          <a:xfrm>
            <a:off x="7087311" y="657104"/>
            <a:ext cx="922463" cy="123111"/>
          </a:xfrm>
          <a:prstGeom prst="rect">
            <a:avLst/>
          </a:prstGeom>
        </p:spPr>
        <p:txBody>
          <a:bodyPr wrap="square" tIns="0" bIns="0">
            <a:spAutoFit/>
          </a:bodyPr>
          <a:lstStyle/>
          <a:p>
            <a:pPr algn="r"/>
            <a:r>
              <a:rPr lang="it-IT" sz="800" noProof="0" dirty="0" smtClean="0">
                <a:solidFill>
                  <a:schemeClr val="bg1"/>
                </a:solidFill>
              </a:rPr>
              <a:t>Information </a:t>
            </a:r>
            <a:r>
              <a:rPr lang="it-IT" sz="800" noProof="0" dirty="0" err="1">
                <a:solidFill>
                  <a:schemeClr val="bg1"/>
                </a:solidFill>
              </a:rPr>
              <a:t>Owner</a:t>
            </a:r>
            <a:r>
              <a:rPr lang="it-IT" sz="800" noProof="0" dirty="0" smtClean="0">
                <a:solidFill>
                  <a:schemeClr val="bg1"/>
                </a:solidFill>
              </a:rPr>
              <a:t>:</a:t>
            </a:r>
            <a:endParaRPr lang="it-IT" sz="800" noProof="0" dirty="0">
              <a:solidFill>
                <a:schemeClr val="bg1"/>
              </a:solidFill>
            </a:endParaRPr>
          </a:p>
        </p:txBody>
      </p:sp>
      <p:sp>
        <p:nvSpPr>
          <p:cNvPr id="24" name="Text Placeholder 6"/>
          <p:cNvSpPr>
            <a:spLocks noGrp="1"/>
          </p:cNvSpPr>
          <p:nvPr>
            <p:ph type="body" sz="quarter" idx="20" hasCustomPrompt="1"/>
          </p:nvPr>
        </p:nvSpPr>
        <p:spPr>
          <a:xfrm>
            <a:off x="7975355" y="315913"/>
            <a:ext cx="1044000" cy="122237"/>
          </a:xfrm>
          <a:prstGeom prst="rect">
            <a:avLst/>
          </a:prstGeom>
        </p:spPr>
        <p:txBody>
          <a:bodyPr anchor="ctr"/>
          <a:lstStyle>
            <a:lvl1pPr marL="0" indent="0">
              <a:buNone/>
              <a:defRPr sz="800">
                <a:solidFill>
                  <a:schemeClr val="bg1"/>
                </a:solidFill>
                <a:latin typeface="+mj-lt"/>
              </a:defRPr>
            </a:lvl1pPr>
            <a:lvl2pPr marL="457200" indent="0">
              <a:buNone/>
              <a:defRPr sz="800">
                <a:latin typeface="+mj-lt"/>
              </a:defRPr>
            </a:lvl2pPr>
            <a:lvl3pPr marL="914400" indent="0">
              <a:buNone/>
              <a:defRPr sz="800">
                <a:latin typeface="+mj-lt"/>
              </a:defRPr>
            </a:lvl3pPr>
            <a:lvl4pPr marL="1371600" indent="0">
              <a:buNone/>
              <a:defRPr sz="800">
                <a:latin typeface="+mj-lt"/>
              </a:defRPr>
            </a:lvl4pPr>
            <a:lvl5pPr marL="1828800" indent="0">
              <a:buNone/>
              <a:defRPr sz="800">
                <a:latin typeface="+mj-lt"/>
              </a:defRPr>
            </a:lvl5pPr>
          </a:lstStyle>
          <a:p>
            <a:pPr lvl="0"/>
            <a:r>
              <a:rPr lang="en-US" dirty="0" smtClean="0"/>
              <a:t>Confidential</a:t>
            </a:r>
            <a:endParaRPr lang="en-US" dirty="0"/>
          </a:p>
        </p:txBody>
      </p:sp>
      <p:sp>
        <p:nvSpPr>
          <p:cNvPr id="25" name="Text Placeholder 6"/>
          <p:cNvSpPr>
            <a:spLocks noGrp="1"/>
          </p:cNvSpPr>
          <p:nvPr>
            <p:ph type="body" sz="quarter" idx="21" hasCustomPrompt="1"/>
          </p:nvPr>
        </p:nvSpPr>
        <p:spPr>
          <a:xfrm>
            <a:off x="7975355" y="491692"/>
            <a:ext cx="1044000" cy="122237"/>
          </a:xfrm>
          <a:prstGeom prst="rect">
            <a:avLst/>
          </a:prstGeom>
        </p:spPr>
        <p:txBody>
          <a:bodyPr anchor="ctr"/>
          <a:lstStyle>
            <a:lvl1pPr marL="0" indent="0">
              <a:buNone/>
              <a:defRPr sz="800" baseline="0">
                <a:solidFill>
                  <a:schemeClr val="bg1"/>
                </a:solidFill>
                <a:latin typeface="+mj-lt"/>
              </a:defRPr>
            </a:lvl1pPr>
            <a:lvl2pPr marL="457200" indent="0">
              <a:buNone/>
              <a:defRPr sz="800">
                <a:latin typeface="+mj-lt"/>
              </a:defRPr>
            </a:lvl2pPr>
            <a:lvl3pPr marL="914400" indent="0">
              <a:buNone/>
              <a:defRPr sz="800">
                <a:latin typeface="+mj-lt"/>
              </a:defRPr>
            </a:lvl3pPr>
            <a:lvl4pPr marL="1371600" indent="0">
              <a:buNone/>
              <a:defRPr sz="800">
                <a:latin typeface="+mj-lt"/>
              </a:defRPr>
            </a:lvl4pPr>
            <a:lvl5pPr marL="1828800" indent="0">
              <a:buNone/>
              <a:defRPr sz="800">
                <a:latin typeface="+mj-lt"/>
              </a:defRPr>
            </a:lvl5pPr>
          </a:lstStyle>
          <a:p>
            <a:pPr lvl="0"/>
            <a:r>
              <a:rPr lang="en-US" dirty="0" smtClean="0"/>
              <a:t>NTT Data Italia </a:t>
            </a:r>
            <a:r>
              <a:rPr lang="en-US" dirty="0" err="1" smtClean="0"/>
              <a:t>S.p.A</a:t>
            </a:r>
            <a:r>
              <a:rPr lang="en-US" dirty="0" smtClean="0"/>
              <a:t>.</a:t>
            </a:r>
            <a:endParaRPr lang="en-US" dirty="0"/>
          </a:p>
        </p:txBody>
      </p:sp>
      <p:sp>
        <p:nvSpPr>
          <p:cNvPr id="26" name="Text Placeholder 6"/>
          <p:cNvSpPr>
            <a:spLocks noGrp="1"/>
          </p:cNvSpPr>
          <p:nvPr>
            <p:ph type="body" sz="quarter" idx="22" hasCustomPrompt="1"/>
          </p:nvPr>
        </p:nvSpPr>
        <p:spPr>
          <a:xfrm>
            <a:off x="7975355" y="673156"/>
            <a:ext cx="1044000" cy="122237"/>
          </a:xfrm>
          <a:prstGeom prst="rect">
            <a:avLst/>
          </a:prstGeom>
        </p:spPr>
        <p:txBody>
          <a:bodyPr anchor="ctr"/>
          <a:lstStyle>
            <a:lvl1pPr marL="0" indent="0">
              <a:buNone/>
              <a:defRPr sz="800">
                <a:solidFill>
                  <a:schemeClr val="bg1"/>
                </a:solidFill>
                <a:latin typeface="+mj-lt"/>
              </a:defRPr>
            </a:lvl1pPr>
            <a:lvl2pPr marL="457200" indent="0">
              <a:buNone/>
              <a:defRPr sz="800">
                <a:latin typeface="+mj-lt"/>
              </a:defRPr>
            </a:lvl2pPr>
            <a:lvl3pPr marL="914400" indent="0">
              <a:buNone/>
              <a:defRPr sz="800">
                <a:latin typeface="+mj-lt"/>
              </a:defRPr>
            </a:lvl3pPr>
            <a:lvl4pPr marL="1371600" indent="0">
              <a:buNone/>
              <a:defRPr sz="800">
                <a:latin typeface="+mj-lt"/>
              </a:defRPr>
            </a:lvl4pPr>
            <a:lvl5pPr marL="1828800" indent="0">
              <a:buNone/>
              <a:defRPr sz="800">
                <a:latin typeface="+mj-lt"/>
              </a:defRPr>
            </a:lvl5pPr>
          </a:lstStyle>
          <a:p>
            <a:pPr lvl="0"/>
            <a:r>
              <a:rPr lang="en-US" dirty="0" smtClean="0"/>
              <a:t>Consulting</a:t>
            </a:r>
            <a:endParaRPr lang="en-US" dirty="0"/>
          </a:p>
        </p:txBody>
      </p:sp>
    </p:spTree>
    <p:extLst>
      <p:ext uri="{BB962C8B-B14F-4D97-AF65-F5344CB8AC3E}">
        <p14:creationId xmlns:p14="http://schemas.microsoft.com/office/powerpoint/2010/main" val="138763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Empty">
    <p:bg>
      <p:bgPr>
        <a:solidFill>
          <a:srgbClr val="0080B1"/>
        </a:solidFill>
        <a:effectLst/>
      </p:bgPr>
    </p:bg>
    <p:spTree>
      <p:nvGrpSpPr>
        <p:cNvPr id="1" name=""/>
        <p:cNvGrpSpPr/>
        <p:nvPr/>
      </p:nvGrpSpPr>
      <p:grpSpPr>
        <a:xfrm>
          <a:off x="0" y="0"/>
          <a:ext cx="0" cy="0"/>
          <a:chOff x="0" y="0"/>
          <a:chExt cx="0" cy="0"/>
        </a:xfrm>
      </p:grpSpPr>
      <p:sp>
        <p:nvSpPr>
          <p:cNvPr id="9" name="Rectangle 15"/>
          <p:cNvSpPr/>
          <p:nvPr userDrawn="1">
            <p:custDataLst>
              <p:tags r:id="rId1"/>
            </p:custDataLst>
          </p:nvPr>
        </p:nvSpPr>
        <p:spPr>
          <a:xfrm rot="16200000">
            <a:off x="8047310" y="5527654"/>
            <a:ext cx="1955985" cy="230832"/>
          </a:xfrm>
          <a:prstGeom prst="rect">
            <a:avLst/>
          </a:prstGeom>
        </p:spPr>
        <p:txBody>
          <a:bodyPr wrap="none">
            <a:spAutoFit/>
          </a:bodyPr>
          <a:lstStyle/>
          <a:p>
            <a:r>
              <a:rPr kumimoji="1" lang="it-IT" sz="900" kern="1200" spc="300" noProof="0" dirty="0" smtClean="0">
                <a:solidFill>
                  <a:schemeClr val="bg1"/>
                </a:solidFill>
                <a:latin typeface="+mn-lt"/>
                <a:ea typeface="+mn-ea"/>
                <a:cs typeface="Arial"/>
              </a:rPr>
              <a:t>ENABLING</a:t>
            </a:r>
            <a:r>
              <a:rPr kumimoji="1" lang="it-IT" sz="900" spc="300" noProof="0" dirty="0" smtClean="0">
                <a:solidFill>
                  <a:schemeClr val="bg1"/>
                </a:solidFill>
                <a:latin typeface="+mj-lt"/>
                <a:ea typeface="+mj-ea"/>
                <a:cs typeface="Arial"/>
              </a:rPr>
              <a:t> PLATFORMS</a:t>
            </a:r>
            <a:endParaRPr kumimoji="1" lang="it-IT" sz="1200" spc="300" noProof="0" dirty="0">
              <a:solidFill>
                <a:schemeClr val="bg1"/>
              </a:solidFill>
              <a:latin typeface="+mj-lt"/>
              <a:ea typeface="+mj-ea"/>
              <a:cs typeface="Arial"/>
            </a:endParaRPr>
          </a:p>
        </p:txBody>
      </p:sp>
      <p:sp>
        <p:nvSpPr>
          <p:cNvPr id="4" name="Rettangolo 4"/>
          <p:cNvSpPr/>
          <p:nvPr userDrawn="1"/>
        </p:nvSpPr>
        <p:spPr>
          <a:xfrm>
            <a:off x="2" y="0"/>
            <a:ext cx="9152792" cy="19843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30200" fontAlgn="base">
              <a:spcBef>
                <a:spcPct val="0"/>
              </a:spcBef>
              <a:spcAft>
                <a:spcPct val="0"/>
              </a:spcAft>
              <a:buClr>
                <a:srgbClr val="000000"/>
              </a:buClr>
              <a:buSzPct val="100000"/>
              <a:buFont typeface="Times New Roman" charset="0"/>
              <a:buNone/>
              <a:defRPr/>
            </a:pPr>
            <a:endParaRPr lang="it-IT" sz="3100">
              <a:solidFill>
                <a:srgbClr val="FFFFFF"/>
              </a:solidFill>
            </a:endParaRPr>
          </a:p>
        </p:txBody>
      </p:sp>
      <p:sp>
        <p:nvSpPr>
          <p:cNvPr id="12" name="TextBox 16"/>
          <p:cNvSpPr txBox="1">
            <a:spLocks noChangeArrowheads="1"/>
          </p:cNvSpPr>
          <p:nvPr userDrawn="1"/>
        </p:nvSpPr>
        <p:spPr bwMode="auto">
          <a:xfrm>
            <a:off x="8852395" y="6751857"/>
            <a:ext cx="291611" cy="92075"/>
          </a:xfrm>
          <a:prstGeom prst="rect">
            <a:avLst/>
          </a:prstGeom>
          <a:noFill/>
          <a:ln>
            <a:noFill/>
          </a:ln>
          <a:extLst/>
        </p:spPr>
        <p:txBody>
          <a:bodyPr lIns="91426" tIns="0" rIns="91426" bIns="0">
            <a:spAutoFit/>
          </a:bodyPr>
          <a:lstStyle>
            <a:lvl1pPr eaLnBrk="0" hangingPunct="0">
              <a:defRPr sz="3100">
                <a:solidFill>
                  <a:schemeClr val="bg1"/>
                </a:solidFill>
                <a:latin typeface="Gill Sans" charset="0"/>
                <a:ea typeface="ヒラギノ角ゴ ProN W3" charset="-128"/>
              </a:defRPr>
            </a:lvl1pPr>
            <a:lvl2pPr marL="742950" indent="-285750" eaLnBrk="0" hangingPunct="0">
              <a:defRPr sz="3100">
                <a:solidFill>
                  <a:schemeClr val="bg1"/>
                </a:solidFill>
                <a:latin typeface="Gill Sans" charset="0"/>
                <a:ea typeface="ヒラギノ角ゴ ProN W3" charset="-128"/>
              </a:defRPr>
            </a:lvl2pPr>
            <a:lvl3pPr marL="1143000" indent="-228600" eaLnBrk="0" hangingPunct="0">
              <a:defRPr sz="3100">
                <a:solidFill>
                  <a:schemeClr val="bg1"/>
                </a:solidFill>
                <a:latin typeface="Gill Sans" charset="0"/>
                <a:ea typeface="ヒラギノ角ゴ ProN W3" charset="-128"/>
              </a:defRPr>
            </a:lvl3pPr>
            <a:lvl4pPr marL="1600200" indent="-228600" eaLnBrk="0" hangingPunct="0">
              <a:defRPr sz="3100">
                <a:solidFill>
                  <a:schemeClr val="bg1"/>
                </a:solidFill>
                <a:latin typeface="Gill Sans" charset="0"/>
                <a:ea typeface="ヒラギノ角ゴ ProN W3" charset="-128"/>
              </a:defRPr>
            </a:lvl4pPr>
            <a:lvl5pPr marL="2057400" indent="-228600" eaLnBrk="0" hangingPunct="0">
              <a:defRPr sz="3100">
                <a:solidFill>
                  <a:schemeClr val="bg1"/>
                </a:solidFill>
                <a:latin typeface="Gill Sans" charset="0"/>
                <a:ea typeface="ヒラギノ角ゴ ProN W3" charset="-128"/>
              </a:defRPr>
            </a:lvl5pPr>
            <a:lvl6pPr marL="25146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6pPr>
            <a:lvl7pPr marL="29718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7pPr>
            <a:lvl8pPr marL="34290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8pPr>
            <a:lvl9pPr marL="38862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9pPr>
          </a:lstStyle>
          <a:p>
            <a:pPr algn="ctr" defTabSz="330200" eaLnBrk="1" fontAlgn="base" hangingPunct="1">
              <a:spcBef>
                <a:spcPct val="0"/>
              </a:spcBef>
              <a:spcAft>
                <a:spcPct val="0"/>
              </a:spcAft>
              <a:buClr>
                <a:srgbClr val="000000"/>
              </a:buClr>
              <a:buSzPct val="100000"/>
              <a:buFont typeface="Times New Roman" pitchFamily="18" charset="0"/>
              <a:buNone/>
              <a:defRPr/>
            </a:pPr>
            <a:fld id="{A131EE9C-2EC5-49F0-BAE1-80C026E82D17}" type="slidenum">
              <a:rPr lang="en-US" altLang="it-IT" sz="600" smtClean="0">
                <a:solidFill>
                  <a:srgbClr val="FFFFFF"/>
                </a:solidFill>
                <a:latin typeface="Arial" pitchFamily="34" charset="0"/>
              </a:rPr>
              <a:pPr algn="ctr" defTabSz="330200" eaLnBrk="1" fontAlgn="base" hangingPunct="1">
                <a:spcBef>
                  <a:spcPct val="0"/>
                </a:spcBef>
                <a:spcAft>
                  <a:spcPct val="0"/>
                </a:spcAft>
                <a:buClr>
                  <a:srgbClr val="000000"/>
                </a:buClr>
                <a:buSzPct val="100000"/>
                <a:buFont typeface="Times New Roman" pitchFamily="18" charset="0"/>
                <a:buNone/>
                <a:defRPr/>
              </a:pPr>
              <a:t>‹N›</a:t>
            </a:fld>
            <a:endParaRPr lang="en-US" altLang="it-IT" sz="600" smtClean="0">
              <a:solidFill>
                <a:srgbClr val="FFFFFF"/>
              </a:solidFill>
              <a:latin typeface="Arial" pitchFamily="34" charset="0"/>
            </a:endParaRPr>
          </a:p>
        </p:txBody>
      </p:sp>
      <p:sp>
        <p:nvSpPr>
          <p:cNvPr id="13" name="Rectangle 110"/>
          <p:cNvSpPr/>
          <p:nvPr userDrawn="1"/>
        </p:nvSpPr>
        <p:spPr>
          <a:xfrm>
            <a:off x="8857474" y="6700216"/>
            <a:ext cx="298938" cy="149282"/>
          </a:xfrm>
          <a:prstGeom prst="rect">
            <a:avLst/>
          </a:prstGeom>
          <a:solidFill>
            <a:srgbClr val="0080B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lvl1pPr eaLnBrk="0" hangingPunct="0">
              <a:defRPr sz="3100">
                <a:solidFill>
                  <a:schemeClr val="bg1"/>
                </a:solidFill>
                <a:latin typeface="Gill Sans" charset="0"/>
                <a:ea typeface="ヒラギノ角ゴ ProN W3" charset="-128"/>
              </a:defRPr>
            </a:lvl1pPr>
            <a:lvl2pPr marL="742950" indent="-285750" eaLnBrk="0" hangingPunct="0">
              <a:defRPr sz="3100">
                <a:solidFill>
                  <a:schemeClr val="bg1"/>
                </a:solidFill>
                <a:latin typeface="Gill Sans" charset="0"/>
                <a:ea typeface="ヒラギノ角ゴ ProN W3" charset="-128"/>
              </a:defRPr>
            </a:lvl2pPr>
            <a:lvl3pPr marL="1143000" indent="-228600" eaLnBrk="0" hangingPunct="0">
              <a:defRPr sz="3100">
                <a:solidFill>
                  <a:schemeClr val="bg1"/>
                </a:solidFill>
                <a:latin typeface="Gill Sans" charset="0"/>
                <a:ea typeface="ヒラギノ角ゴ ProN W3" charset="-128"/>
              </a:defRPr>
            </a:lvl3pPr>
            <a:lvl4pPr marL="1600200" indent="-228600" eaLnBrk="0" hangingPunct="0">
              <a:defRPr sz="3100">
                <a:solidFill>
                  <a:schemeClr val="bg1"/>
                </a:solidFill>
                <a:latin typeface="Gill Sans" charset="0"/>
                <a:ea typeface="ヒラギノ角ゴ ProN W3" charset="-128"/>
              </a:defRPr>
            </a:lvl4pPr>
            <a:lvl5pPr marL="2057400" indent="-228600" eaLnBrk="0" hangingPunct="0">
              <a:defRPr sz="3100">
                <a:solidFill>
                  <a:schemeClr val="bg1"/>
                </a:solidFill>
                <a:latin typeface="Gill Sans" charset="0"/>
                <a:ea typeface="ヒラギノ角ゴ ProN W3" charset="-128"/>
              </a:defRPr>
            </a:lvl5pPr>
            <a:lvl6pPr marL="25146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6pPr>
            <a:lvl7pPr marL="29718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7pPr>
            <a:lvl8pPr marL="34290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8pPr>
            <a:lvl9pPr marL="38862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9pPr>
          </a:lstStyle>
          <a:p>
            <a:pPr algn="ctr" defTabSz="330200" eaLnBrk="1" fontAlgn="base" hangingPunct="1">
              <a:spcBef>
                <a:spcPct val="0"/>
              </a:spcBef>
              <a:spcAft>
                <a:spcPct val="0"/>
              </a:spcAft>
              <a:buClr>
                <a:srgbClr val="000000"/>
              </a:buClr>
              <a:buSzPct val="100000"/>
              <a:buFont typeface="Times New Roman" pitchFamily="18" charset="0"/>
              <a:buNone/>
            </a:pPr>
            <a:fld id="{1BBA5734-D1F0-47FB-9B76-310C8F3CEFAA}" type="slidenum">
              <a:rPr lang="en-US" altLang="en-US" sz="800" smtClean="0">
                <a:solidFill>
                  <a:srgbClr val="FFFFFF"/>
                </a:solidFill>
                <a:latin typeface="Arial" pitchFamily="34" charset="0"/>
                <a:cs typeface="Arial" pitchFamily="34" charset="0"/>
              </a:rPr>
              <a:pPr algn="ctr" defTabSz="330200" eaLnBrk="1" fontAlgn="base" hangingPunct="1">
                <a:spcBef>
                  <a:spcPct val="0"/>
                </a:spcBef>
                <a:spcAft>
                  <a:spcPct val="0"/>
                </a:spcAft>
                <a:buClr>
                  <a:srgbClr val="000000"/>
                </a:buClr>
                <a:buSzPct val="100000"/>
                <a:buFont typeface="Times New Roman" pitchFamily="18" charset="0"/>
                <a:buNone/>
              </a:pPr>
              <a:t>‹N›</a:t>
            </a:fld>
            <a:endParaRPr lang="en-US" altLang="en-US" sz="800" dirty="0">
              <a:solidFill>
                <a:srgbClr val="FFFFFF"/>
              </a:solidFill>
              <a:latin typeface="Arial" pitchFamily="34" charset="0"/>
              <a:cs typeface="Arial" pitchFamily="34" charset="0"/>
            </a:endParaRPr>
          </a:p>
        </p:txBody>
      </p:sp>
      <p:pic>
        <p:nvPicPr>
          <p:cNvPr id="15" name="Picture 2" descr="C:\Users\ZanottiP\Desktop\Logo_white_300.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242017" y="50821"/>
            <a:ext cx="659966" cy="9679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6"/>
          <p:cNvSpPr txBox="1"/>
          <p:nvPr userDrawn="1"/>
        </p:nvSpPr>
        <p:spPr>
          <a:xfrm>
            <a:off x="3837762" y="6758567"/>
            <a:ext cx="1468476" cy="92333"/>
          </a:xfrm>
          <a:prstGeom prst="rect">
            <a:avLst/>
          </a:prstGeom>
          <a:noFill/>
        </p:spPr>
        <p:txBody>
          <a:bodyPr wrap="square" tIns="0" bIns="0" rtlCol="0">
            <a:spAutoFit/>
          </a:bodyPr>
          <a:lstStyle/>
          <a:p>
            <a:pPr defTabSz="330200" fontAlgn="base">
              <a:spcBef>
                <a:spcPct val="0"/>
              </a:spcBef>
              <a:spcAft>
                <a:spcPct val="0"/>
              </a:spcAft>
              <a:buClr>
                <a:srgbClr val="000000"/>
              </a:buClr>
              <a:buSzPct val="100000"/>
              <a:buFont typeface="Times New Roman" pitchFamily="18" charset="0"/>
              <a:buNone/>
            </a:pPr>
            <a:r>
              <a:rPr lang="en-US" sz="600" dirty="0" smtClean="0">
                <a:solidFill>
                  <a:srgbClr val="FFFFFF"/>
                </a:solidFill>
                <a:ea typeface="ヒラギノ角ゴ ProN W3" charset="-128"/>
                <a:cs typeface="Arial"/>
              </a:rPr>
              <a:t>COPYRIGHT  2015 NTT DATA ITALIA S.P.A.</a:t>
            </a:r>
            <a:endParaRPr lang="en-US" sz="600" dirty="0">
              <a:solidFill>
                <a:srgbClr val="FFFFFF"/>
              </a:solidFill>
              <a:ea typeface="ヒラギノ角ゴ ProN W3" charset="-128"/>
              <a:cs typeface="Arial"/>
            </a:endParaRPr>
          </a:p>
        </p:txBody>
      </p:sp>
      <p:sp>
        <p:nvSpPr>
          <p:cNvPr id="17" name="Title 1"/>
          <p:cNvSpPr>
            <a:spLocks noGrp="1"/>
          </p:cNvSpPr>
          <p:nvPr>
            <p:ph type="title" hasCustomPrompt="1"/>
            <p:custDataLst>
              <p:tags r:id="rId2"/>
            </p:custDataLst>
          </p:nvPr>
        </p:nvSpPr>
        <p:spPr>
          <a:xfrm>
            <a:off x="1" y="303085"/>
            <a:ext cx="9152794" cy="688489"/>
          </a:xfrm>
          <a:prstGeom prst="rect">
            <a:avLst/>
          </a:prstGeom>
          <a:ln>
            <a:noFill/>
          </a:ln>
        </p:spPr>
        <p:txBody>
          <a:bodyPr vert="horz" lIns="91426" tIns="45714" rIns="91426" bIns="45714" anchor="t"/>
          <a:lstStyle>
            <a:lvl1pPr>
              <a:defRPr lang="en-US" sz="2000" b="1" cap="all" baseline="0" dirty="0">
                <a:solidFill>
                  <a:schemeClr val="bg1"/>
                </a:solidFill>
                <a:latin typeface="Arial Narrow" panose="020B0606020202030204" pitchFamily="34" charset="0"/>
              </a:defRPr>
            </a:lvl1pPr>
          </a:lstStyle>
          <a:p>
            <a:pPr lvl="0"/>
            <a:r>
              <a:rPr lang="it-IT" noProof="0" dirty="0" smtClean="0"/>
              <a:t>FARE Click per inserire il titolo</a:t>
            </a:r>
            <a:endParaRPr lang="it-IT" noProof="0" dirty="0"/>
          </a:p>
        </p:txBody>
      </p:sp>
    </p:spTree>
    <p:extLst>
      <p:ext uri="{BB962C8B-B14F-4D97-AF65-F5344CB8AC3E}">
        <p14:creationId xmlns:p14="http://schemas.microsoft.com/office/powerpoint/2010/main" val="28608015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hiusura_Blue">
    <p:bg>
      <p:bgPr>
        <a:solidFill>
          <a:srgbClr val="0080B1"/>
        </a:solidFill>
        <a:effectLst/>
      </p:bgPr>
    </p:bg>
    <p:spTree>
      <p:nvGrpSpPr>
        <p:cNvPr id="1" name=""/>
        <p:cNvGrpSpPr/>
        <p:nvPr/>
      </p:nvGrpSpPr>
      <p:grpSpPr>
        <a:xfrm>
          <a:off x="0" y="0"/>
          <a:ext cx="0" cy="0"/>
          <a:chOff x="0" y="0"/>
          <a:chExt cx="0" cy="0"/>
        </a:xfrm>
      </p:grpSpPr>
      <p:sp>
        <p:nvSpPr>
          <p:cNvPr id="6" name="TextBox 16"/>
          <p:cNvSpPr txBox="1"/>
          <p:nvPr userDrawn="1"/>
        </p:nvSpPr>
        <p:spPr>
          <a:xfrm>
            <a:off x="3481754" y="6763222"/>
            <a:ext cx="2180492" cy="92333"/>
          </a:xfrm>
          <a:prstGeom prst="rect">
            <a:avLst/>
          </a:prstGeom>
          <a:noFill/>
        </p:spPr>
        <p:txBody>
          <a:bodyPr wrap="square" tIns="0" bIns="0" rtlCol="0">
            <a:spAutoFit/>
          </a:bodyPr>
          <a:lstStyle/>
          <a:p>
            <a:pPr algn="ctr" defTabSz="330200" fontAlgn="base">
              <a:spcBef>
                <a:spcPct val="0"/>
              </a:spcBef>
              <a:spcAft>
                <a:spcPct val="0"/>
              </a:spcAft>
              <a:buClr>
                <a:srgbClr val="000000"/>
              </a:buClr>
              <a:buSzPct val="100000"/>
              <a:buFont typeface="Times New Roman" pitchFamily="18" charset="0"/>
              <a:buNone/>
            </a:pPr>
            <a:r>
              <a:rPr lang="en-US" sz="600" dirty="0" smtClean="0">
                <a:solidFill>
                  <a:srgbClr val="FFFFFF"/>
                </a:solidFill>
                <a:ea typeface="ヒラギノ角ゴ ProN W3" charset="-128"/>
                <a:cs typeface="Arial"/>
              </a:rPr>
              <a:t>COPYRIGHT  2015 NTT DATA ITALIA S.P.A.</a:t>
            </a:r>
            <a:endParaRPr lang="en-US" sz="600" dirty="0">
              <a:solidFill>
                <a:srgbClr val="FFFFFF"/>
              </a:solidFill>
              <a:ea typeface="ヒラギノ角ゴ ProN W3" charset="-128"/>
              <a:cs typeface="Arial"/>
            </a:endParaRPr>
          </a:p>
        </p:txBody>
      </p:sp>
      <p:pic>
        <p:nvPicPr>
          <p:cNvPr id="9"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4552950" y="3084513"/>
            <a:ext cx="3075406" cy="78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22897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tup">
    <p:spTree>
      <p:nvGrpSpPr>
        <p:cNvPr id="1" name=""/>
        <p:cNvGrpSpPr/>
        <p:nvPr/>
      </p:nvGrpSpPr>
      <p:grpSpPr>
        <a:xfrm>
          <a:off x="0" y="0"/>
          <a:ext cx="0" cy="0"/>
          <a:chOff x="0" y="0"/>
          <a:chExt cx="0" cy="0"/>
        </a:xfrm>
      </p:grpSpPr>
      <p:graphicFrame>
        <p:nvGraphicFramePr>
          <p:cNvPr id="2" name="Object 1" hidden="1"/>
          <p:cNvGraphicFramePr>
            <a:graphicFrameLocks/>
          </p:cNvGraphicFramePr>
          <p:nvPr userDrawn="1">
            <p:custDataLst>
              <p:tags r:id="rId2"/>
            </p:custDataLst>
            <p:extLst>
              <p:ext uri="{D42A27DB-BD31-4B8C-83A1-F6EECF244321}">
                <p14:modId xmlns:p14="http://schemas.microsoft.com/office/powerpoint/2010/main" val="494552518"/>
              </p:ex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812"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0" y="0"/>
                        <a:ext cx="146538" cy="158750"/>
                      </a:xfrm>
                      <a:prstGeom prst="rect">
                        <a:avLst/>
                      </a:prstGeom>
                    </p:spPr>
                  </p:pic>
                </p:oleObj>
              </mc:Fallback>
            </mc:AlternateContent>
          </a:graphicData>
        </a:graphic>
      </p:graphicFrame>
      <p:sp>
        <p:nvSpPr>
          <p:cNvPr id="4" name="Rettangolo 4"/>
          <p:cNvSpPr/>
          <p:nvPr userDrawn="1">
            <p:custDataLst>
              <p:tags r:id="rId3"/>
            </p:custDataLst>
          </p:nvPr>
        </p:nvSpPr>
        <p:spPr>
          <a:xfrm>
            <a:off x="2" y="0"/>
            <a:ext cx="9152792" cy="19843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30200" fontAlgn="base">
              <a:spcBef>
                <a:spcPct val="0"/>
              </a:spcBef>
              <a:spcAft>
                <a:spcPct val="0"/>
              </a:spcAft>
              <a:buClr>
                <a:srgbClr val="000000"/>
              </a:buClr>
              <a:buSzPct val="100000"/>
              <a:buFont typeface="Times New Roman" charset="0"/>
              <a:buNone/>
              <a:defRPr/>
            </a:pPr>
            <a:endParaRPr lang="it-IT" sz="3100" noProof="0" dirty="0">
              <a:solidFill>
                <a:srgbClr val="FFFFFF"/>
              </a:solidFill>
            </a:endParaRPr>
          </a:p>
        </p:txBody>
      </p:sp>
      <p:sp>
        <p:nvSpPr>
          <p:cNvPr id="14" name="Title 1"/>
          <p:cNvSpPr>
            <a:spLocks noGrp="1"/>
          </p:cNvSpPr>
          <p:nvPr>
            <p:ph type="title" hasCustomPrompt="1"/>
            <p:custDataLst>
              <p:tags r:id="rId4"/>
            </p:custDataLst>
          </p:nvPr>
        </p:nvSpPr>
        <p:spPr>
          <a:xfrm>
            <a:off x="1" y="303085"/>
            <a:ext cx="9152794" cy="688489"/>
          </a:xfrm>
          <a:prstGeom prst="rect">
            <a:avLst/>
          </a:prstGeom>
          <a:ln>
            <a:noFill/>
          </a:ln>
        </p:spPr>
        <p:txBody>
          <a:bodyPr vert="horz" lIns="91426" tIns="45714" rIns="91426" bIns="45714" anchor="t"/>
          <a:lstStyle>
            <a:lvl1pPr>
              <a:defRPr lang="en-US" sz="2000" b="0" cap="all" baseline="0" dirty="0">
                <a:solidFill>
                  <a:schemeClr val="tx1"/>
                </a:solidFill>
                <a:latin typeface="Arial Narrow" panose="020B0606020202030204" pitchFamily="34" charset="0"/>
              </a:defRPr>
            </a:lvl1pPr>
          </a:lstStyle>
          <a:p>
            <a:pPr lvl="0"/>
            <a:r>
              <a:rPr lang="it-IT" noProof="0" dirty="0" smtClean="0"/>
              <a:t>Contenuti del documento</a:t>
            </a:r>
            <a:endParaRPr lang="it-IT" noProof="0" dirty="0"/>
          </a:p>
        </p:txBody>
      </p:sp>
      <p:pic>
        <p:nvPicPr>
          <p:cNvPr id="13" name="Picture 2" descr="C:\Users\ZanottiP\Desktop\Logo_white_300.png"/>
          <p:cNvPicPr>
            <a:picLocks noChangeAspect="1" noChangeArrowheads="1"/>
          </p:cNvPicPr>
          <p:nvPr userDrawn="1">
            <p:custDataLst>
              <p:tags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4267401" y="50824"/>
            <a:ext cx="609199" cy="9679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6"/>
          <p:cNvSpPr txBox="1">
            <a:spLocks noChangeArrowheads="1"/>
          </p:cNvSpPr>
          <p:nvPr userDrawn="1">
            <p:custDataLst>
              <p:tags r:id="rId6"/>
            </p:custDataLst>
          </p:nvPr>
        </p:nvSpPr>
        <p:spPr bwMode="auto">
          <a:xfrm>
            <a:off x="8872982" y="6751859"/>
            <a:ext cx="269179" cy="184666"/>
          </a:xfrm>
          <a:prstGeom prst="rect">
            <a:avLst/>
          </a:prstGeom>
          <a:noFill/>
          <a:ln>
            <a:noFill/>
          </a:ln>
          <a:extLst/>
        </p:spPr>
        <p:txBody>
          <a:bodyPr lIns="91426" tIns="0" rIns="91426" bIns="0">
            <a:spAutoFit/>
          </a:bodyPr>
          <a:lstStyle>
            <a:lvl1pPr eaLnBrk="0" hangingPunct="0">
              <a:defRPr sz="3100">
                <a:solidFill>
                  <a:schemeClr val="bg1"/>
                </a:solidFill>
                <a:latin typeface="Gill Sans" charset="0"/>
                <a:ea typeface="ヒラギノ角ゴ ProN W3" charset="-128"/>
              </a:defRPr>
            </a:lvl1pPr>
            <a:lvl2pPr marL="742950" indent="-285750" eaLnBrk="0" hangingPunct="0">
              <a:defRPr sz="3100">
                <a:solidFill>
                  <a:schemeClr val="bg1"/>
                </a:solidFill>
                <a:latin typeface="Gill Sans" charset="0"/>
                <a:ea typeface="ヒラギノ角ゴ ProN W3" charset="-128"/>
              </a:defRPr>
            </a:lvl2pPr>
            <a:lvl3pPr marL="1143000" indent="-228600" eaLnBrk="0" hangingPunct="0">
              <a:defRPr sz="3100">
                <a:solidFill>
                  <a:schemeClr val="bg1"/>
                </a:solidFill>
                <a:latin typeface="Gill Sans" charset="0"/>
                <a:ea typeface="ヒラギノ角ゴ ProN W3" charset="-128"/>
              </a:defRPr>
            </a:lvl3pPr>
            <a:lvl4pPr marL="1600200" indent="-228600" eaLnBrk="0" hangingPunct="0">
              <a:defRPr sz="3100">
                <a:solidFill>
                  <a:schemeClr val="bg1"/>
                </a:solidFill>
                <a:latin typeface="Gill Sans" charset="0"/>
                <a:ea typeface="ヒラギノ角ゴ ProN W3" charset="-128"/>
              </a:defRPr>
            </a:lvl4pPr>
            <a:lvl5pPr marL="2057400" indent="-228600" eaLnBrk="0" hangingPunct="0">
              <a:defRPr sz="3100">
                <a:solidFill>
                  <a:schemeClr val="bg1"/>
                </a:solidFill>
                <a:latin typeface="Gill Sans" charset="0"/>
                <a:ea typeface="ヒラギノ角ゴ ProN W3" charset="-128"/>
              </a:defRPr>
            </a:lvl5pPr>
            <a:lvl6pPr marL="25146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6pPr>
            <a:lvl7pPr marL="29718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7pPr>
            <a:lvl8pPr marL="34290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8pPr>
            <a:lvl9pPr marL="38862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9pPr>
          </a:lstStyle>
          <a:p>
            <a:pPr algn="ctr" defTabSz="330200" eaLnBrk="1" fontAlgn="base" hangingPunct="1">
              <a:spcBef>
                <a:spcPct val="0"/>
              </a:spcBef>
              <a:spcAft>
                <a:spcPct val="0"/>
              </a:spcAft>
              <a:buClr>
                <a:srgbClr val="000000"/>
              </a:buClr>
              <a:buSzPct val="100000"/>
              <a:buFont typeface="Times New Roman" pitchFamily="18" charset="0"/>
              <a:buNone/>
              <a:defRPr/>
            </a:pPr>
            <a:fld id="{A131EE9C-2EC5-49F0-BAE1-80C026E82D17}" type="slidenum">
              <a:rPr lang="it-IT" altLang="it-IT" sz="600" noProof="0" smtClean="0">
                <a:solidFill>
                  <a:srgbClr val="FFFFFF"/>
                </a:solidFill>
                <a:latin typeface="Arial" pitchFamily="34" charset="0"/>
              </a:rPr>
              <a:pPr algn="ctr" defTabSz="330200" eaLnBrk="1" fontAlgn="base" hangingPunct="1">
                <a:spcBef>
                  <a:spcPct val="0"/>
                </a:spcBef>
                <a:spcAft>
                  <a:spcPct val="0"/>
                </a:spcAft>
                <a:buClr>
                  <a:srgbClr val="000000"/>
                </a:buClr>
                <a:buSzPct val="100000"/>
                <a:buFont typeface="Times New Roman" pitchFamily="18" charset="0"/>
                <a:buNone/>
                <a:defRPr/>
              </a:pPr>
              <a:t>‹N›</a:t>
            </a:fld>
            <a:endParaRPr lang="it-IT" altLang="it-IT" sz="600" noProof="0" dirty="0" smtClean="0">
              <a:solidFill>
                <a:srgbClr val="FFFFFF"/>
              </a:solidFill>
              <a:latin typeface="Arial" pitchFamily="34" charset="0"/>
            </a:endParaRPr>
          </a:p>
        </p:txBody>
      </p:sp>
      <p:sp>
        <p:nvSpPr>
          <p:cNvPr id="20" name="Rectangle 110"/>
          <p:cNvSpPr/>
          <p:nvPr userDrawn="1">
            <p:custDataLst>
              <p:tags r:id="rId7"/>
            </p:custDataLst>
          </p:nvPr>
        </p:nvSpPr>
        <p:spPr>
          <a:xfrm>
            <a:off x="8877668" y="6721732"/>
            <a:ext cx="275943" cy="149282"/>
          </a:xfrm>
          <a:prstGeom prst="rect">
            <a:avLst/>
          </a:prstGeom>
          <a:solidFill>
            <a:srgbClr val="0080B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lvl1pPr eaLnBrk="0" hangingPunct="0">
              <a:defRPr sz="3100">
                <a:solidFill>
                  <a:schemeClr val="bg1"/>
                </a:solidFill>
                <a:latin typeface="Gill Sans" charset="0"/>
                <a:ea typeface="ヒラギノ角ゴ ProN W3" charset="-128"/>
              </a:defRPr>
            </a:lvl1pPr>
            <a:lvl2pPr marL="742950" indent="-285750" eaLnBrk="0" hangingPunct="0">
              <a:defRPr sz="3100">
                <a:solidFill>
                  <a:schemeClr val="bg1"/>
                </a:solidFill>
                <a:latin typeface="Gill Sans" charset="0"/>
                <a:ea typeface="ヒラギノ角ゴ ProN W3" charset="-128"/>
              </a:defRPr>
            </a:lvl2pPr>
            <a:lvl3pPr marL="1143000" indent="-228600" eaLnBrk="0" hangingPunct="0">
              <a:defRPr sz="3100">
                <a:solidFill>
                  <a:schemeClr val="bg1"/>
                </a:solidFill>
                <a:latin typeface="Gill Sans" charset="0"/>
                <a:ea typeface="ヒラギノ角ゴ ProN W3" charset="-128"/>
              </a:defRPr>
            </a:lvl3pPr>
            <a:lvl4pPr marL="1600200" indent="-228600" eaLnBrk="0" hangingPunct="0">
              <a:defRPr sz="3100">
                <a:solidFill>
                  <a:schemeClr val="bg1"/>
                </a:solidFill>
                <a:latin typeface="Gill Sans" charset="0"/>
                <a:ea typeface="ヒラギノ角ゴ ProN W3" charset="-128"/>
              </a:defRPr>
            </a:lvl4pPr>
            <a:lvl5pPr marL="2057400" indent="-228600" eaLnBrk="0" hangingPunct="0">
              <a:defRPr sz="3100">
                <a:solidFill>
                  <a:schemeClr val="bg1"/>
                </a:solidFill>
                <a:latin typeface="Gill Sans" charset="0"/>
                <a:ea typeface="ヒラギノ角ゴ ProN W3" charset="-128"/>
              </a:defRPr>
            </a:lvl5pPr>
            <a:lvl6pPr marL="25146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6pPr>
            <a:lvl7pPr marL="29718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7pPr>
            <a:lvl8pPr marL="34290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8pPr>
            <a:lvl9pPr marL="38862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9pPr>
          </a:lstStyle>
          <a:p>
            <a:pPr algn="ctr" defTabSz="330200" eaLnBrk="1" fontAlgn="base" hangingPunct="1">
              <a:spcBef>
                <a:spcPct val="0"/>
              </a:spcBef>
              <a:spcAft>
                <a:spcPct val="0"/>
              </a:spcAft>
              <a:buClr>
                <a:srgbClr val="000000"/>
              </a:buClr>
              <a:buSzPct val="100000"/>
              <a:buFont typeface="Times New Roman" pitchFamily="18" charset="0"/>
              <a:buNone/>
            </a:pPr>
            <a:fld id="{1BBA5734-D1F0-47FB-9B76-310C8F3CEFAA}" type="slidenum">
              <a:rPr lang="it-IT" altLang="en-US" sz="800" noProof="0" smtClean="0">
                <a:solidFill>
                  <a:srgbClr val="FFFFFF"/>
                </a:solidFill>
                <a:latin typeface="Arial" pitchFamily="34" charset="0"/>
                <a:cs typeface="Arial" pitchFamily="34" charset="0"/>
              </a:rPr>
              <a:pPr algn="ctr" defTabSz="330200" eaLnBrk="1" fontAlgn="base" hangingPunct="1">
                <a:spcBef>
                  <a:spcPct val="0"/>
                </a:spcBef>
                <a:spcAft>
                  <a:spcPct val="0"/>
                </a:spcAft>
                <a:buClr>
                  <a:srgbClr val="000000"/>
                </a:buClr>
                <a:buSzPct val="100000"/>
                <a:buFont typeface="Times New Roman" pitchFamily="18" charset="0"/>
                <a:buNone/>
              </a:pPr>
              <a:t>‹N›</a:t>
            </a:fld>
            <a:endParaRPr lang="it-IT" altLang="en-US" sz="800" noProof="0" dirty="0">
              <a:solidFill>
                <a:srgbClr val="FFFFFF"/>
              </a:solidFill>
              <a:latin typeface="Arial" pitchFamily="34" charset="0"/>
              <a:cs typeface="Arial" pitchFamily="34" charset="0"/>
            </a:endParaRPr>
          </a:p>
        </p:txBody>
      </p:sp>
      <p:sp>
        <p:nvSpPr>
          <p:cNvPr id="6" name="Text Placeholder 5"/>
          <p:cNvSpPr>
            <a:spLocks noGrp="1"/>
          </p:cNvSpPr>
          <p:nvPr>
            <p:ph type="body" sz="quarter" idx="10" hasCustomPrompt="1"/>
            <p:custDataLst>
              <p:tags r:id="rId8"/>
            </p:custDataLst>
          </p:nvPr>
        </p:nvSpPr>
        <p:spPr>
          <a:xfrm>
            <a:off x="1484556" y="1186787"/>
            <a:ext cx="6249624" cy="5257043"/>
          </a:xfrm>
          <a:prstGeom prst="rect">
            <a:avLst/>
          </a:prstGeom>
        </p:spPr>
        <p:txBody>
          <a:bodyPr/>
          <a:lstStyle>
            <a:lvl1pPr marL="0" indent="0">
              <a:spcBef>
                <a:spcPts val="0"/>
              </a:spcBef>
              <a:spcAft>
                <a:spcPts val="1800"/>
              </a:spcAft>
              <a:buClr>
                <a:schemeClr val="tx2"/>
              </a:buClr>
              <a:buSzPct val="110000"/>
              <a:buFontTx/>
              <a:buNone/>
              <a:defRPr sz="1800" baseline="0">
                <a:latin typeface="+mj-lt"/>
              </a:defRPr>
            </a:lvl1pPr>
            <a:lvl2pPr marL="285750" indent="-285750" algn="l" defTabSz="914400" rtl="0" eaLnBrk="1" latinLnBrk="0" hangingPunct="1">
              <a:spcBef>
                <a:spcPts val="600"/>
              </a:spcBef>
              <a:buFont typeface="Courier New" panose="02070309020205020404" pitchFamily="49" charset="0"/>
              <a:buChar char="-"/>
              <a:defRPr lang="en-US" sz="1800" kern="1200" dirty="0" smtClean="0">
                <a:solidFill>
                  <a:schemeClr val="tx1"/>
                </a:solidFill>
                <a:latin typeface="+mn-lt"/>
                <a:ea typeface="+mn-ea"/>
                <a:cs typeface="+mn-cs"/>
              </a:defRPr>
            </a:lvl2pPr>
            <a:lvl3pPr>
              <a:defRPr sz="1800">
                <a:latin typeface="+mj-lt"/>
              </a:defRPr>
            </a:lvl3pPr>
            <a:lvl4pPr>
              <a:defRPr sz="1800">
                <a:latin typeface="+mj-lt"/>
              </a:defRPr>
            </a:lvl4pPr>
            <a:lvl5pPr>
              <a:defRPr sz="1800">
                <a:latin typeface="+mj-lt"/>
              </a:defRPr>
            </a:lvl5pPr>
          </a:lstStyle>
          <a:p>
            <a:pPr lvl="0"/>
            <a:r>
              <a:rPr lang="it-IT" noProof="0" dirty="0" smtClean="0"/>
              <a:t>Fare click per inserire il testo</a:t>
            </a:r>
          </a:p>
        </p:txBody>
      </p:sp>
      <p:sp>
        <p:nvSpPr>
          <p:cNvPr id="15" name="TextBox 16"/>
          <p:cNvSpPr txBox="1"/>
          <p:nvPr userDrawn="1"/>
        </p:nvSpPr>
        <p:spPr>
          <a:xfrm>
            <a:off x="3481754" y="6775922"/>
            <a:ext cx="2180492" cy="76944"/>
          </a:xfrm>
          <a:prstGeom prst="rect">
            <a:avLst/>
          </a:prstGeom>
          <a:noFill/>
        </p:spPr>
        <p:txBody>
          <a:bodyPr wrap="square" tIns="0" bIns="0" rtlCol="0">
            <a:spAutoFit/>
          </a:bodyPr>
          <a:lstStyle/>
          <a:p>
            <a:pPr algn="ctr" defTabSz="330200" fontAlgn="base">
              <a:spcBef>
                <a:spcPct val="0"/>
              </a:spcBef>
              <a:spcAft>
                <a:spcPct val="0"/>
              </a:spcAft>
              <a:buClr>
                <a:srgbClr val="000000"/>
              </a:buClr>
              <a:buSzPct val="100000"/>
              <a:buFont typeface="Times New Roman" pitchFamily="18" charset="0"/>
              <a:buNone/>
            </a:pPr>
            <a:r>
              <a:rPr lang="en-US" sz="500" dirty="0" smtClean="0">
                <a:solidFill>
                  <a:schemeClr val="tx1"/>
                </a:solidFill>
                <a:ea typeface="ヒラギノ角ゴ ProN W3" charset="-128"/>
                <a:cs typeface="Arial"/>
              </a:rPr>
              <a:t>COPYRIGHT  2015 NTT DATA ITALIA S.P.A.</a:t>
            </a:r>
            <a:endParaRPr lang="en-US" sz="500" dirty="0">
              <a:solidFill>
                <a:schemeClr val="tx1"/>
              </a:solidFill>
              <a:ea typeface="ヒラギノ角ゴ ProN W3" charset="-128"/>
              <a:cs typeface="Arial"/>
            </a:endParaRPr>
          </a:p>
        </p:txBody>
      </p:sp>
      <p:sp>
        <p:nvSpPr>
          <p:cNvPr id="11" name="Rectangle 15"/>
          <p:cNvSpPr/>
          <p:nvPr userDrawn="1">
            <p:custDataLst>
              <p:tags r:id="rId9"/>
            </p:custDataLst>
          </p:nvPr>
        </p:nvSpPr>
        <p:spPr>
          <a:xfrm rot="16200000">
            <a:off x="8046510" y="5527654"/>
            <a:ext cx="1957587" cy="230832"/>
          </a:xfrm>
          <a:prstGeom prst="rect">
            <a:avLst/>
          </a:prstGeom>
        </p:spPr>
        <p:txBody>
          <a:bodyPr wrap="none">
            <a:spAutoFit/>
          </a:bodyPr>
          <a:lstStyle/>
          <a:p>
            <a:r>
              <a:rPr kumimoji="1" lang="it-IT" sz="900" spc="300" noProof="0" dirty="0" smtClean="0">
                <a:solidFill>
                  <a:schemeClr val="tx2"/>
                </a:solidFill>
                <a:latin typeface="+mj-lt"/>
                <a:ea typeface="+mj-ea"/>
                <a:cs typeface="Arial"/>
              </a:rPr>
              <a:t>ENABLING PLATFORMS</a:t>
            </a:r>
            <a:endParaRPr kumimoji="1" lang="it-IT" sz="1200" spc="300" noProof="0" dirty="0">
              <a:solidFill>
                <a:schemeClr val="tx2"/>
              </a:solidFill>
              <a:latin typeface="+mj-lt"/>
              <a:ea typeface="+mj-ea"/>
              <a:cs typeface="Arial"/>
            </a:endParaRPr>
          </a:p>
        </p:txBody>
      </p:sp>
    </p:spTree>
    <p:extLst>
      <p:ext uri="{BB962C8B-B14F-4D97-AF65-F5344CB8AC3E}">
        <p14:creationId xmlns:p14="http://schemas.microsoft.com/office/powerpoint/2010/main" val="22797469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ECUTIVE SUMMARY">
    <p:spTree>
      <p:nvGrpSpPr>
        <p:cNvPr id="1" name=""/>
        <p:cNvGrpSpPr/>
        <p:nvPr/>
      </p:nvGrpSpPr>
      <p:grpSpPr>
        <a:xfrm>
          <a:off x="0" y="0"/>
          <a:ext cx="0" cy="0"/>
          <a:chOff x="0" y="0"/>
          <a:chExt cx="0" cy="0"/>
        </a:xfrm>
      </p:grpSpPr>
      <p:graphicFrame>
        <p:nvGraphicFramePr>
          <p:cNvPr id="2" name="Object 1" hidden="1"/>
          <p:cNvGraphicFramePr>
            <a:graphicFrameLocks/>
          </p:cNvGraphicFramePr>
          <p:nvPr userDrawn="1">
            <p:custDataLst>
              <p:tags r:id="rId2"/>
            </p:custDataLst>
            <p:extLst>
              <p:ext uri="{D42A27DB-BD31-4B8C-83A1-F6EECF244321}">
                <p14:modId xmlns:p14="http://schemas.microsoft.com/office/powerpoint/2010/main" val="3445104373"/>
              </p:ex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6693"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0" y="0"/>
                        <a:ext cx="146538" cy="158750"/>
                      </a:xfrm>
                      <a:prstGeom prst="rect">
                        <a:avLst/>
                      </a:prstGeom>
                    </p:spPr>
                  </p:pic>
                </p:oleObj>
              </mc:Fallback>
            </mc:AlternateContent>
          </a:graphicData>
        </a:graphic>
      </p:graphicFrame>
      <p:sp>
        <p:nvSpPr>
          <p:cNvPr id="4" name="Rettangolo 4"/>
          <p:cNvSpPr/>
          <p:nvPr userDrawn="1">
            <p:custDataLst>
              <p:tags r:id="rId3"/>
            </p:custDataLst>
          </p:nvPr>
        </p:nvSpPr>
        <p:spPr>
          <a:xfrm>
            <a:off x="2" y="0"/>
            <a:ext cx="9152792" cy="19843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30200" fontAlgn="base">
              <a:spcBef>
                <a:spcPct val="0"/>
              </a:spcBef>
              <a:spcAft>
                <a:spcPct val="0"/>
              </a:spcAft>
              <a:buClr>
                <a:srgbClr val="000000"/>
              </a:buClr>
              <a:buSzPct val="100000"/>
              <a:buFont typeface="Times New Roman" charset="0"/>
              <a:buNone/>
              <a:defRPr/>
            </a:pPr>
            <a:endParaRPr lang="it-IT" sz="3100" noProof="0" dirty="0">
              <a:solidFill>
                <a:srgbClr val="FFFFFF"/>
              </a:solidFill>
            </a:endParaRPr>
          </a:p>
        </p:txBody>
      </p:sp>
      <p:sp>
        <p:nvSpPr>
          <p:cNvPr id="14" name="Title 1"/>
          <p:cNvSpPr>
            <a:spLocks noGrp="1"/>
          </p:cNvSpPr>
          <p:nvPr>
            <p:ph type="title" hasCustomPrompt="1"/>
            <p:custDataLst>
              <p:tags r:id="rId4"/>
            </p:custDataLst>
          </p:nvPr>
        </p:nvSpPr>
        <p:spPr>
          <a:xfrm>
            <a:off x="1" y="303085"/>
            <a:ext cx="9152794" cy="688489"/>
          </a:xfrm>
          <a:prstGeom prst="rect">
            <a:avLst/>
          </a:prstGeom>
          <a:ln>
            <a:noFill/>
          </a:ln>
        </p:spPr>
        <p:txBody>
          <a:bodyPr vert="horz" lIns="91426" tIns="45714" rIns="91426" bIns="45714" anchor="t"/>
          <a:lstStyle>
            <a:lvl1pPr>
              <a:defRPr lang="en-US" sz="2000" b="0" cap="all" baseline="0" dirty="0">
                <a:solidFill>
                  <a:schemeClr val="tx1"/>
                </a:solidFill>
                <a:latin typeface="Arial Narrow" panose="020B0606020202030204" pitchFamily="34" charset="0"/>
              </a:defRPr>
            </a:lvl1pPr>
          </a:lstStyle>
          <a:p>
            <a:pPr lvl="0"/>
            <a:r>
              <a:rPr lang="it-IT" noProof="0" dirty="0" smtClean="0"/>
              <a:t>FARE Click per inserire il titolo</a:t>
            </a:r>
            <a:endParaRPr lang="it-IT" noProof="0" dirty="0"/>
          </a:p>
        </p:txBody>
      </p:sp>
      <p:pic>
        <p:nvPicPr>
          <p:cNvPr id="13" name="Picture 2" descr="C:\Users\ZanottiP\Desktop\Logo_white_300.png"/>
          <p:cNvPicPr>
            <a:picLocks noChangeAspect="1" noChangeArrowheads="1"/>
          </p:cNvPicPr>
          <p:nvPr userDrawn="1">
            <p:custDataLst>
              <p:tags r:id="rId5"/>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4267401" y="50824"/>
            <a:ext cx="609199" cy="9679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6"/>
          <p:cNvSpPr txBox="1">
            <a:spLocks noChangeArrowheads="1"/>
          </p:cNvSpPr>
          <p:nvPr userDrawn="1">
            <p:custDataLst>
              <p:tags r:id="rId6"/>
            </p:custDataLst>
          </p:nvPr>
        </p:nvSpPr>
        <p:spPr bwMode="auto">
          <a:xfrm>
            <a:off x="8872982" y="6751859"/>
            <a:ext cx="269179" cy="184666"/>
          </a:xfrm>
          <a:prstGeom prst="rect">
            <a:avLst/>
          </a:prstGeom>
          <a:noFill/>
          <a:ln>
            <a:noFill/>
          </a:ln>
          <a:extLst/>
        </p:spPr>
        <p:txBody>
          <a:bodyPr lIns="91426" tIns="0" rIns="91426" bIns="0">
            <a:spAutoFit/>
          </a:bodyPr>
          <a:lstStyle>
            <a:lvl1pPr eaLnBrk="0" hangingPunct="0">
              <a:defRPr sz="3100">
                <a:solidFill>
                  <a:schemeClr val="bg1"/>
                </a:solidFill>
                <a:latin typeface="Gill Sans" charset="0"/>
                <a:ea typeface="ヒラギノ角ゴ ProN W3" charset="-128"/>
              </a:defRPr>
            </a:lvl1pPr>
            <a:lvl2pPr marL="742950" indent="-285750" eaLnBrk="0" hangingPunct="0">
              <a:defRPr sz="3100">
                <a:solidFill>
                  <a:schemeClr val="bg1"/>
                </a:solidFill>
                <a:latin typeface="Gill Sans" charset="0"/>
                <a:ea typeface="ヒラギノ角ゴ ProN W3" charset="-128"/>
              </a:defRPr>
            </a:lvl2pPr>
            <a:lvl3pPr marL="1143000" indent="-228600" eaLnBrk="0" hangingPunct="0">
              <a:defRPr sz="3100">
                <a:solidFill>
                  <a:schemeClr val="bg1"/>
                </a:solidFill>
                <a:latin typeface="Gill Sans" charset="0"/>
                <a:ea typeface="ヒラギノ角ゴ ProN W3" charset="-128"/>
              </a:defRPr>
            </a:lvl3pPr>
            <a:lvl4pPr marL="1600200" indent="-228600" eaLnBrk="0" hangingPunct="0">
              <a:defRPr sz="3100">
                <a:solidFill>
                  <a:schemeClr val="bg1"/>
                </a:solidFill>
                <a:latin typeface="Gill Sans" charset="0"/>
                <a:ea typeface="ヒラギノ角ゴ ProN W3" charset="-128"/>
              </a:defRPr>
            </a:lvl4pPr>
            <a:lvl5pPr marL="2057400" indent="-228600" eaLnBrk="0" hangingPunct="0">
              <a:defRPr sz="3100">
                <a:solidFill>
                  <a:schemeClr val="bg1"/>
                </a:solidFill>
                <a:latin typeface="Gill Sans" charset="0"/>
                <a:ea typeface="ヒラギノ角ゴ ProN W3" charset="-128"/>
              </a:defRPr>
            </a:lvl5pPr>
            <a:lvl6pPr marL="25146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6pPr>
            <a:lvl7pPr marL="29718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7pPr>
            <a:lvl8pPr marL="34290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8pPr>
            <a:lvl9pPr marL="38862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9pPr>
          </a:lstStyle>
          <a:p>
            <a:pPr algn="ctr" defTabSz="330200" eaLnBrk="1" fontAlgn="base" hangingPunct="1">
              <a:spcBef>
                <a:spcPct val="0"/>
              </a:spcBef>
              <a:spcAft>
                <a:spcPct val="0"/>
              </a:spcAft>
              <a:buClr>
                <a:srgbClr val="000000"/>
              </a:buClr>
              <a:buSzPct val="100000"/>
              <a:buFont typeface="Times New Roman" pitchFamily="18" charset="0"/>
              <a:buNone/>
              <a:defRPr/>
            </a:pPr>
            <a:fld id="{A131EE9C-2EC5-49F0-BAE1-80C026E82D17}" type="slidenum">
              <a:rPr lang="it-IT" altLang="it-IT" sz="600" noProof="0" smtClean="0">
                <a:solidFill>
                  <a:srgbClr val="FFFFFF"/>
                </a:solidFill>
                <a:latin typeface="Arial" pitchFamily="34" charset="0"/>
              </a:rPr>
              <a:pPr algn="ctr" defTabSz="330200" eaLnBrk="1" fontAlgn="base" hangingPunct="1">
                <a:spcBef>
                  <a:spcPct val="0"/>
                </a:spcBef>
                <a:spcAft>
                  <a:spcPct val="0"/>
                </a:spcAft>
                <a:buClr>
                  <a:srgbClr val="000000"/>
                </a:buClr>
                <a:buSzPct val="100000"/>
                <a:buFont typeface="Times New Roman" pitchFamily="18" charset="0"/>
                <a:buNone/>
                <a:defRPr/>
              </a:pPr>
              <a:t>‹N›</a:t>
            </a:fld>
            <a:endParaRPr lang="it-IT" altLang="it-IT" sz="600" noProof="0" dirty="0" smtClean="0">
              <a:solidFill>
                <a:srgbClr val="FFFFFF"/>
              </a:solidFill>
              <a:latin typeface="Arial" pitchFamily="34" charset="0"/>
            </a:endParaRPr>
          </a:p>
        </p:txBody>
      </p:sp>
      <p:sp>
        <p:nvSpPr>
          <p:cNvPr id="20" name="Rectangle 110"/>
          <p:cNvSpPr/>
          <p:nvPr userDrawn="1">
            <p:custDataLst>
              <p:tags r:id="rId7"/>
            </p:custDataLst>
          </p:nvPr>
        </p:nvSpPr>
        <p:spPr>
          <a:xfrm>
            <a:off x="8877668" y="6721732"/>
            <a:ext cx="275943" cy="149282"/>
          </a:xfrm>
          <a:prstGeom prst="rect">
            <a:avLst/>
          </a:prstGeom>
          <a:solidFill>
            <a:srgbClr val="0080B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lvl1pPr eaLnBrk="0" hangingPunct="0">
              <a:defRPr sz="3100">
                <a:solidFill>
                  <a:schemeClr val="bg1"/>
                </a:solidFill>
                <a:latin typeface="Gill Sans" charset="0"/>
                <a:ea typeface="ヒラギノ角ゴ ProN W3" charset="-128"/>
              </a:defRPr>
            </a:lvl1pPr>
            <a:lvl2pPr marL="742950" indent="-285750" eaLnBrk="0" hangingPunct="0">
              <a:defRPr sz="3100">
                <a:solidFill>
                  <a:schemeClr val="bg1"/>
                </a:solidFill>
                <a:latin typeface="Gill Sans" charset="0"/>
                <a:ea typeface="ヒラギノ角ゴ ProN W3" charset="-128"/>
              </a:defRPr>
            </a:lvl2pPr>
            <a:lvl3pPr marL="1143000" indent="-228600" eaLnBrk="0" hangingPunct="0">
              <a:defRPr sz="3100">
                <a:solidFill>
                  <a:schemeClr val="bg1"/>
                </a:solidFill>
                <a:latin typeface="Gill Sans" charset="0"/>
                <a:ea typeface="ヒラギノ角ゴ ProN W3" charset="-128"/>
              </a:defRPr>
            </a:lvl3pPr>
            <a:lvl4pPr marL="1600200" indent="-228600" eaLnBrk="0" hangingPunct="0">
              <a:defRPr sz="3100">
                <a:solidFill>
                  <a:schemeClr val="bg1"/>
                </a:solidFill>
                <a:latin typeface="Gill Sans" charset="0"/>
                <a:ea typeface="ヒラギノ角ゴ ProN W3" charset="-128"/>
              </a:defRPr>
            </a:lvl4pPr>
            <a:lvl5pPr marL="2057400" indent="-228600" eaLnBrk="0" hangingPunct="0">
              <a:defRPr sz="3100">
                <a:solidFill>
                  <a:schemeClr val="bg1"/>
                </a:solidFill>
                <a:latin typeface="Gill Sans" charset="0"/>
                <a:ea typeface="ヒラギノ角ゴ ProN W3" charset="-128"/>
              </a:defRPr>
            </a:lvl5pPr>
            <a:lvl6pPr marL="25146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6pPr>
            <a:lvl7pPr marL="29718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7pPr>
            <a:lvl8pPr marL="34290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8pPr>
            <a:lvl9pPr marL="38862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9pPr>
          </a:lstStyle>
          <a:p>
            <a:pPr algn="ctr" defTabSz="330200" eaLnBrk="1" fontAlgn="base" hangingPunct="1">
              <a:spcBef>
                <a:spcPct val="0"/>
              </a:spcBef>
              <a:spcAft>
                <a:spcPct val="0"/>
              </a:spcAft>
              <a:buClr>
                <a:srgbClr val="000000"/>
              </a:buClr>
              <a:buSzPct val="100000"/>
              <a:buFont typeface="Times New Roman" pitchFamily="18" charset="0"/>
              <a:buNone/>
            </a:pPr>
            <a:fld id="{1BBA5734-D1F0-47FB-9B76-310C8F3CEFAA}" type="slidenum">
              <a:rPr lang="it-IT" altLang="en-US" sz="800" noProof="0" smtClean="0">
                <a:solidFill>
                  <a:srgbClr val="FFFFFF"/>
                </a:solidFill>
                <a:latin typeface="Arial" pitchFamily="34" charset="0"/>
                <a:cs typeface="Arial" pitchFamily="34" charset="0"/>
              </a:rPr>
              <a:pPr algn="ctr" defTabSz="330200" eaLnBrk="1" fontAlgn="base" hangingPunct="1">
                <a:spcBef>
                  <a:spcPct val="0"/>
                </a:spcBef>
                <a:spcAft>
                  <a:spcPct val="0"/>
                </a:spcAft>
                <a:buClr>
                  <a:srgbClr val="000000"/>
                </a:buClr>
                <a:buSzPct val="100000"/>
                <a:buFont typeface="Times New Roman" pitchFamily="18" charset="0"/>
                <a:buNone/>
              </a:pPr>
              <a:t>‹N›</a:t>
            </a:fld>
            <a:endParaRPr lang="it-IT" altLang="en-US" sz="800" noProof="0" dirty="0">
              <a:solidFill>
                <a:srgbClr val="FFFFFF"/>
              </a:solidFill>
              <a:latin typeface="Arial" pitchFamily="34" charset="0"/>
              <a:cs typeface="Arial" pitchFamily="34" charset="0"/>
            </a:endParaRPr>
          </a:p>
        </p:txBody>
      </p:sp>
      <p:sp>
        <p:nvSpPr>
          <p:cNvPr id="12" name="Text Placeholder 5"/>
          <p:cNvSpPr>
            <a:spLocks noGrp="1"/>
          </p:cNvSpPr>
          <p:nvPr>
            <p:ph type="body" sz="quarter" idx="10" hasCustomPrompt="1"/>
            <p:custDataLst>
              <p:tags r:id="rId8"/>
            </p:custDataLst>
          </p:nvPr>
        </p:nvSpPr>
        <p:spPr>
          <a:xfrm>
            <a:off x="1000462" y="2646380"/>
            <a:ext cx="7143078" cy="3470041"/>
          </a:xfrm>
          <a:prstGeom prst="rect">
            <a:avLst/>
          </a:prstGeom>
        </p:spPr>
        <p:txBody>
          <a:bodyPr/>
          <a:lstStyle>
            <a:lvl1pPr marL="285750" indent="-285750">
              <a:spcBef>
                <a:spcPts val="0"/>
              </a:spcBef>
              <a:spcAft>
                <a:spcPts val="600"/>
              </a:spcAft>
              <a:buFont typeface="Arial" panose="020B0604020202020204" pitchFamily="34" charset="0"/>
              <a:buChar char="•"/>
              <a:defRPr sz="1600" baseline="0">
                <a:solidFill>
                  <a:schemeClr val="tx1"/>
                </a:solidFill>
                <a:latin typeface="+mj-lt"/>
              </a:defRPr>
            </a:lvl1pPr>
            <a:lvl2pPr marL="285750" indent="-285750" algn="l" defTabSz="914400" rtl="0" eaLnBrk="1" latinLnBrk="0" hangingPunct="1">
              <a:spcBef>
                <a:spcPts val="600"/>
              </a:spcBef>
              <a:buFont typeface="Courier New" panose="02070309020205020404" pitchFamily="49" charset="0"/>
              <a:buChar char="-"/>
              <a:defRPr lang="en-US" sz="1800" kern="1200" dirty="0" smtClean="0">
                <a:solidFill>
                  <a:schemeClr val="tx1"/>
                </a:solidFill>
                <a:latin typeface="+mn-lt"/>
                <a:ea typeface="+mn-ea"/>
                <a:cs typeface="+mn-cs"/>
              </a:defRPr>
            </a:lvl2pPr>
            <a:lvl3pPr>
              <a:defRPr sz="1800">
                <a:latin typeface="+mj-lt"/>
              </a:defRPr>
            </a:lvl3pPr>
            <a:lvl4pPr>
              <a:defRPr sz="1800">
                <a:latin typeface="+mj-lt"/>
              </a:defRPr>
            </a:lvl4pPr>
            <a:lvl5pPr>
              <a:defRPr sz="1800">
                <a:latin typeface="+mj-lt"/>
              </a:defRPr>
            </a:lvl5pPr>
          </a:lstStyle>
          <a:p>
            <a:pPr lvl="0"/>
            <a:r>
              <a:rPr lang="it-IT" noProof="0" dirty="0" smtClean="0"/>
              <a:t>Fare click per inserire il testo</a:t>
            </a:r>
          </a:p>
        </p:txBody>
      </p:sp>
      <p:sp>
        <p:nvSpPr>
          <p:cNvPr id="15" name="Text Placeholder 5"/>
          <p:cNvSpPr>
            <a:spLocks noGrp="1"/>
          </p:cNvSpPr>
          <p:nvPr>
            <p:ph type="body" sz="quarter" idx="11" hasCustomPrompt="1"/>
            <p:custDataLst>
              <p:tags r:id="rId9"/>
            </p:custDataLst>
          </p:nvPr>
        </p:nvSpPr>
        <p:spPr>
          <a:xfrm>
            <a:off x="767862" y="1281952"/>
            <a:ext cx="7386434" cy="1192307"/>
          </a:xfrm>
          <a:prstGeom prst="rect">
            <a:avLst/>
          </a:prstGeom>
        </p:spPr>
        <p:txBody>
          <a:bodyPr/>
          <a:lstStyle>
            <a:lvl1pPr marL="0" indent="0">
              <a:spcBef>
                <a:spcPts val="0"/>
              </a:spcBef>
              <a:spcAft>
                <a:spcPts val="300"/>
              </a:spcAft>
              <a:buFont typeface="Arial" panose="020B0604020202020204" pitchFamily="34" charset="0"/>
              <a:buNone/>
              <a:defRPr sz="1600" baseline="0">
                <a:solidFill>
                  <a:schemeClr val="tx1"/>
                </a:solidFill>
                <a:latin typeface="+mj-lt"/>
              </a:defRPr>
            </a:lvl1pPr>
            <a:lvl2pPr marL="285750" indent="-285750" algn="l" defTabSz="914400" rtl="0" eaLnBrk="1" latinLnBrk="0" hangingPunct="1">
              <a:spcBef>
                <a:spcPts val="600"/>
              </a:spcBef>
              <a:buFont typeface="Courier New" panose="02070309020205020404" pitchFamily="49" charset="0"/>
              <a:buChar char="-"/>
              <a:defRPr lang="en-US" sz="1800" kern="1200" dirty="0" smtClean="0">
                <a:solidFill>
                  <a:schemeClr val="tx1"/>
                </a:solidFill>
                <a:latin typeface="+mn-lt"/>
                <a:ea typeface="+mn-ea"/>
                <a:cs typeface="+mn-cs"/>
              </a:defRPr>
            </a:lvl2pPr>
            <a:lvl3pPr>
              <a:defRPr sz="1800">
                <a:latin typeface="+mj-lt"/>
              </a:defRPr>
            </a:lvl3pPr>
            <a:lvl4pPr>
              <a:defRPr sz="1800">
                <a:latin typeface="+mj-lt"/>
              </a:defRPr>
            </a:lvl4pPr>
            <a:lvl5pPr>
              <a:defRPr sz="1800">
                <a:latin typeface="+mj-lt"/>
              </a:defRPr>
            </a:lvl5pPr>
          </a:lstStyle>
          <a:p>
            <a:pPr lvl="0"/>
            <a:r>
              <a:rPr lang="it-IT" noProof="0" dirty="0" smtClean="0"/>
              <a:t>Fare click per inserire il testo</a:t>
            </a:r>
          </a:p>
        </p:txBody>
      </p:sp>
      <p:sp>
        <p:nvSpPr>
          <p:cNvPr id="17" name="TextBox 16"/>
          <p:cNvSpPr txBox="1"/>
          <p:nvPr userDrawn="1"/>
        </p:nvSpPr>
        <p:spPr>
          <a:xfrm>
            <a:off x="3481754" y="6775922"/>
            <a:ext cx="2180492" cy="76944"/>
          </a:xfrm>
          <a:prstGeom prst="rect">
            <a:avLst/>
          </a:prstGeom>
          <a:noFill/>
        </p:spPr>
        <p:txBody>
          <a:bodyPr wrap="square" tIns="0" bIns="0" rtlCol="0">
            <a:spAutoFit/>
          </a:bodyPr>
          <a:lstStyle/>
          <a:p>
            <a:pPr algn="ctr" defTabSz="330200" fontAlgn="base">
              <a:spcBef>
                <a:spcPct val="0"/>
              </a:spcBef>
              <a:spcAft>
                <a:spcPct val="0"/>
              </a:spcAft>
              <a:buClr>
                <a:srgbClr val="000000"/>
              </a:buClr>
              <a:buSzPct val="100000"/>
              <a:buFont typeface="Times New Roman" pitchFamily="18" charset="0"/>
              <a:buNone/>
            </a:pPr>
            <a:r>
              <a:rPr lang="en-US" sz="500" dirty="0" smtClean="0">
                <a:solidFill>
                  <a:schemeClr val="tx1"/>
                </a:solidFill>
                <a:ea typeface="ヒラギノ角ゴ ProN W3" charset="-128"/>
                <a:cs typeface="Arial"/>
              </a:rPr>
              <a:t>COPYRIGHT  2015 NTT DATA ITALIA S.P.A.</a:t>
            </a:r>
            <a:endParaRPr lang="en-US" sz="500" dirty="0">
              <a:solidFill>
                <a:schemeClr val="tx1"/>
              </a:solidFill>
              <a:ea typeface="ヒラギノ角ゴ ProN W3" charset="-128"/>
              <a:cs typeface="Arial"/>
            </a:endParaRPr>
          </a:p>
        </p:txBody>
      </p:sp>
      <p:sp>
        <p:nvSpPr>
          <p:cNvPr id="16" name="Rectangle 15"/>
          <p:cNvSpPr/>
          <p:nvPr userDrawn="1">
            <p:custDataLst>
              <p:tags r:id="rId10"/>
            </p:custDataLst>
          </p:nvPr>
        </p:nvSpPr>
        <p:spPr>
          <a:xfrm rot="16200000">
            <a:off x="8046510" y="5527654"/>
            <a:ext cx="1957587" cy="230832"/>
          </a:xfrm>
          <a:prstGeom prst="rect">
            <a:avLst/>
          </a:prstGeom>
        </p:spPr>
        <p:txBody>
          <a:bodyPr wrap="none">
            <a:spAutoFit/>
          </a:bodyPr>
          <a:lstStyle/>
          <a:p>
            <a:r>
              <a:rPr kumimoji="1" lang="it-IT" sz="900" spc="300" noProof="0" dirty="0" smtClean="0">
                <a:solidFill>
                  <a:schemeClr val="tx2"/>
                </a:solidFill>
                <a:latin typeface="+mj-lt"/>
                <a:ea typeface="+mj-ea"/>
                <a:cs typeface="Arial"/>
              </a:rPr>
              <a:t>ENABLING PLATFORMS</a:t>
            </a:r>
            <a:endParaRPr kumimoji="1" lang="it-IT" sz="1200" spc="300" noProof="0" dirty="0">
              <a:solidFill>
                <a:schemeClr val="tx2"/>
              </a:solidFill>
              <a:latin typeface="+mj-lt"/>
              <a:ea typeface="+mj-ea"/>
              <a:cs typeface="Arial"/>
            </a:endParaRPr>
          </a:p>
        </p:txBody>
      </p:sp>
    </p:spTree>
    <p:extLst>
      <p:ext uri="{BB962C8B-B14F-4D97-AF65-F5344CB8AC3E}">
        <p14:creationId xmlns:p14="http://schemas.microsoft.com/office/powerpoint/2010/main" val="37834253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graphicFrame>
        <p:nvGraphicFramePr>
          <p:cNvPr id="2" name="Object 1" hidden="1"/>
          <p:cNvGraphicFramePr>
            <a:graphicFrameLocks/>
          </p:cNvGraphicFramePr>
          <p:nvPr userDrawn="1">
            <p:custDataLst>
              <p:tags r:id="rId2"/>
            </p:custDataLst>
            <p:extLst>
              <p:ext uri="{D42A27DB-BD31-4B8C-83A1-F6EECF244321}">
                <p14:modId xmlns:p14="http://schemas.microsoft.com/office/powerpoint/2010/main" val="1221832514"/>
              </p:ex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7716"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46538" cy="158750"/>
                      </a:xfrm>
                      <a:prstGeom prst="rect">
                        <a:avLst/>
                      </a:prstGeom>
                    </p:spPr>
                  </p:pic>
                </p:oleObj>
              </mc:Fallback>
            </mc:AlternateContent>
          </a:graphicData>
        </a:graphic>
      </p:graphicFrame>
      <p:sp>
        <p:nvSpPr>
          <p:cNvPr id="4" name="Rettangolo 4"/>
          <p:cNvSpPr/>
          <p:nvPr userDrawn="1">
            <p:custDataLst>
              <p:tags r:id="rId3"/>
            </p:custDataLst>
          </p:nvPr>
        </p:nvSpPr>
        <p:spPr>
          <a:xfrm>
            <a:off x="2" y="0"/>
            <a:ext cx="9152792" cy="19843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30200" fontAlgn="base">
              <a:spcBef>
                <a:spcPct val="0"/>
              </a:spcBef>
              <a:spcAft>
                <a:spcPct val="0"/>
              </a:spcAft>
              <a:buClr>
                <a:srgbClr val="000000"/>
              </a:buClr>
              <a:buSzPct val="100000"/>
              <a:buFont typeface="Times New Roman" charset="0"/>
              <a:buNone/>
              <a:defRPr/>
            </a:pPr>
            <a:endParaRPr lang="it-IT" sz="3100" noProof="0" dirty="0">
              <a:solidFill>
                <a:srgbClr val="FFFFFF"/>
              </a:solidFill>
            </a:endParaRPr>
          </a:p>
        </p:txBody>
      </p:sp>
      <p:sp>
        <p:nvSpPr>
          <p:cNvPr id="14" name="Title 1"/>
          <p:cNvSpPr>
            <a:spLocks noGrp="1"/>
          </p:cNvSpPr>
          <p:nvPr>
            <p:ph type="title" hasCustomPrompt="1"/>
            <p:custDataLst>
              <p:tags r:id="rId4"/>
            </p:custDataLst>
          </p:nvPr>
        </p:nvSpPr>
        <p:spPr>
          <a:xfrm>
            <a:off x="1" y="303085"/>
            <a:ext cx="9152794" cy="688489"/>
          </a:xfrm>
          <a:prstGeom prst="rect">
            <a:avLst/>
          </a:prstGeom>
          <a:ln>
            <a:noFill/>
          </a:ln>
        </p:spPr>
        <p:txBody>
          <a:bodyPr vert="horz" lIns="91426" tIns="45714" rIns="91426" bIns="45714" anchor="t"/>
          <a:lstStyle>
            <a:lvl1pPr>
              <a:defRPr lang="en-US" sz="2000" b="0" cap="all" baseline="0" dirty="0">
                <a:solidFill>
                  <a:schemeClr val="tx1"/>
                </a:solidFill>
                <a:latin typeface="Arial Narrow" panose="020B0606020202030204" pitchFamily="34" charset="0"/>
              </a:defRPr>
            </a:lvl1pPr>
          </a:lstStyle>
          <a:p>
            <a:pPr lvl="0"/>
            <a:r>
              <a:rPr lang="it-IT" noProof="0" dirty="0" smtClean="0"/>
              <a:t>FARE Click per inserire il titolo</a:t>
            </a:r>
            <a:endParaRPr lang="it-IT" noProof="0" dirty="0"/>
          </a:p>
        </p:txBody>
      </p:sp>
      <p:pic>
        <p:nvPicPr>
          <p:cNvPr id="13" name="Picture 2" descr="C:\Users\ZanottiP\Desktop\Logo_white_300.png"/>
          <p:cNvPicPr>
            <a:picLocks noChangeAspect="1" noChangeArrowheads="1"/>
          </p:cNvPicPr>
          <p:nvPr userDrawn="1">
            <p:custDataLst>
              <p:tags r:id="rId5"/>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4267401" y="50824"/>
            <a:ext cx="609199" cy="9679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6"/>
          <p:cNvSpPr txBox="1">
            <a:spLocks noChangeArrowheads="1"/>
          </p:cNvSpPr>
          <p:nvPr userDrawn="1">
            <p:custDataLst>
              <p:tags r:id="rId6"/>
            </p:custDataLst>
          </p:nvPr>
        </p:nvSpPr>
        <p:spPr bwMode="auto">
          <a:xfrm>
            <a:off x="8872982" y="6751859"/>
            <a:ext cx="269179" cy="184666"/>
          </a:xfrm>
          <a:prstGeom prst="rect">
            <a:avLst/>
          </a:prstGeom>
          <a:noFill/>
          <a:ln>
            <a:noFill/>
          </a:ln>
          <a:extLst/>
        </p:spPr>
        <p:txBody>
          <a:bodyPr lIns="91426" tIns="0" rIns="91426" bIns="0">
            <a:spAutoFit/>
          </a:bodyPr>
          <a:lstStyle>
            <a:lvl1pPr eaLnBrk="0" hangingPunct="0">
              <a:defRPr sz="3100">
                <a:solidFill>
                  <a:schemeClr val="bg1"/>
                </a:solidFill>
                <a:latin typeface="Gill Sans" charset="0"/>
                <a:ea typeface="ヒラギノ角ゴ ProN W3" charset="-128"/>
              </a:defRPr>
            </a:lvl1pPr>
            <a:lvl2pPr marL="742950" indent="-285750" eaLnBrk="0" hangingPunct="0">
              <a:defRPr sz="3100">
                <a:solidFill>
                  <a:schemeClr val="bg1"/>
                </a:solidFill>
                <a:latin typeface="Gill Sans" charset="0"/>
                <a:ea typeface="ヒラギノ角ゴ ProN W3" charset="-128"/>
              </a:defRPr>
            </a:lvl2pPr>
            <a:lvl3pPr marL="1143000" indent="-228600" eaLnBrk="0" hangingPunct="0">
              <a:defRPr sz="3100">
                <a:solidFill>
                  <a:schemeClr val="bg1"/>
                </a:solidFill>
                <a:latin typeface="Gill Sans" charset="0"/>
                <a:ea typeface="ヒラギノ角ゴ ProN W3" charset="-128"/>
              </a:defRPr>
            </a:lvl3pPr>
            <a:lvl4pPr marL="1600200" indent="-228600" eaLnBrk="0" hangingPunct="0">
              <a:defRPr sz="3100">
                <a:solidFill>
                  <a:schemeClr val="bg1"/>
                </a:solidFill>
                <a:latin typeface="Gill Sans" charset="0"/>
                <a:ea typeface="ヒラギノ角ゴ ProN W3" charset="-128"/>
              </a:defRPr>
            </a:lvl4pPr>
            <a:lvl5pPr marL="2057400" indent="-228600" eaLnBrk="0" hangingPunct="0">
              <a:defRPr sz="3100">
                <a:solidFill>
                  <a:schemeClr val="bg1"/>
                </a:solidFill>
                <a:latin typeface="Gill Sans" charset="0"/>
                <a:ea typeface="ヒラギノ角ゴ ProN W3" charset="-128"/>
              </a:defRPr>
            </a:lvl5pPr>
            <a:lvl6pPr marL="25146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6pPr>
            <a:lvl7pPr marL="29718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7pPr>
            <a:lvl8pPr marL="34290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8pPr>
            <a:lvl9pPr marL="38862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9pPr>
          </a:lstStyle>
          <a:p>
            <a:pPr algn="ctr" defTabSz="330200" eaLnBrk="1" fontAlgn="base" hangingPunct="1">
              <a:spcBef>
                <a:spcPct val="0"/>
              </a:spcBef>
              <a:spcAft>
                <a:spcPct val="0"/>
              </a:spcAft>
              <a:buClr>
                <a:srgbClr val="000000"/>
              </a:buClr>
              <a:buSzPct val="100000"/>
              <a:buFont typeface="Times New Roman" pitchFamily="18" charset="0"/>
              <a:buNone/>
              <a:defRPr/>
            </a:pPr>
            <a:fld id="{A131EE9C-2EC5-49F0-BAE1-80C026E82D17}" type="slidenum">
              <a:rPr lang="it-IT" altLang="it-IT" sz="600" noProof="0" smtClean="0">
                <a:solidFill>
                  <a:srgbClr val="FFFFFF"/>
                </a:solidFill>
                <a:latin typeface="Arial" pitchFamily="34" charset="0"/>
              </a:rPr>
              <a:pPr algn="ctr" defTabSz="330200" eaLnBrk="1" fontAlgn="base" hangingPunct="1">
                <a:spcBef>
                  <a:spcPct val="0"/>
                </a:spcBef>
                <a:spcAft>
                  <a:spcPct val="0"/>
                </a:spcAft>
                <a:buClr>
                  <a:srgbClr val="000000"/>
                </a:buClr>
                <a:buSzPct val="100000"/>
                <a:buFont typeface="Times New Roman" pitchFamily="18" charset="0"/>
                <a:buNone/>
                <a:defRPr/>
              </a:pPr>
              <a:t>‹N›</a:t>
            </a:fld>
            <a:endParaRPr lang="it-IT" altLang="it-IT" sz="600" noProof="0" dirty="0" smtClean="0">
              <a:solidFill>
                <a:srgbClr val="FFFFFF"/>
              </a:solidFill>
              <a:latin typeface="Arial" pitchFamily="34" charset="0"/>
            </a:endParaRPr>
          </a:p>
        </p:txBody>
      </p:sp>
      <p:sp>
        <p:nvSpPr>
          <p:cNvPr id="20" name="Rectangle 110"/>
          <p:cNvSpPr/>
          <p:nvPr userDrawn="1">
            <p:custDataLst>
              <p:tags r:id="rId7"/>
            </p:custDataLst>
          </p:nvPr>
        </p:nvSpPr>
        <p:spPr>
          <a:xfrm>
            <a:off x="8877668" y="6721732"/>
            <a:ext cx="275943" cy="149282"/>
          </a:xfrm>
          <a:prstGeom prst="rect">
            <a:avLst/>
          </a:prstGeom>
          <a:solidFill>
            <a:srgbClr val="0080B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lvl1pPr eaLnBrk="0" hangingPunct="0">
              <a:defRPr sz="3100">
                <a:solidFill>
                  <a:schemeClr val="bg1"/>
                </a:solidFill>
                <a:latin typeface="Gill Sans" charset="0"/>
                <a:ea typeface="ヒラギノ角ゴ ProN W3" charset="-128"/>
              </a:defRPr>
            </a:lvl1pPr>
            <a:lvl2pPr marL="742950" indent="-285750" eaLnBrk="0" hangingPunct="0">
              <a:defRPr sz="3100">
                <a:solidFill>
                  <a:schemeClr val="bg1"/>
                </a:solidFill>
                <a:latin typeface="Gill Sans" charset="0"/>
                <a:ea typeface="ヒラギノ角ゴ ProN W3" charset="-128"/>
              </a:defRPr>
            </a:lvl2pPr>
            <a:lvl3pPr marL="1143000" indent="-228600" eaLnBrk="0" hangingPunct="0">
              <a:defRPr sz="3100">
                <a:solidFill>
                  <a:schemeClr val="bg1"/>
                </a:solidFill>
                <a:latin typeface="Gill Sans" charset="0"/>
                <a:ea typeface="ヒラギノ角ゴ ProN W3" charset="-128"/>
              </a:defRPr>
            </a:lvl3pPr>
            <a:lvl4pPr marL="1600200" indent="-228600" eaLnBrk="0" hangingPunct="0">
              <a:defRPr sz="3100">
                <a:solidFill>
                  <a:schemeClr val="bg1"/>
                </a:solidFill>
                <a:latin typeface="Gill Sans" charset="0"/>
                <a:ea typeface="ヒラギノ角ゴ ProN W3" charset="-128"/>
              </a:defRPr>
            </a:lvl4pPr>
            <a:lvl5pPr marL="2057400" indent="-228600" eaLnBrk="0" hangingPunct="0">
              <a:defRPr sz="3100">
                <a:solidFill>
                  <a:schemeClr val="bg1"/>
                </a:solidFill>
                <a:latin typeface="Gill Sans" charset="0"/>
                <a:ea typeface="ヒラギノ角ゴ ProN W3" charset="-128"/>
              </a:defRPr>
            </a:lvl5pPr>
            <a:lvl6pPr marL="25146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6pPr>
            <a:lvl7pPr marL="29718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7pPr>
            <a:lvl8pPr marL="34290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8pPr>
            <a:lvl9pPr marL="38862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9pPr>
          </a:lstStyle>
          <a:p>
            <a:pPr algn="ctr" defTabSz="330200" eaLnBrk="1" fontAlgn="base" hangingPunct="1">
              <a:spcBef>
                <a:spcPct val="0"/>
              </a:spcBef>
              <a:spcAft>
                <a:spcPct val="0"/>
              </a:spcAft>
              <a:buClr>
                <a:srgbClr val="000000"/>
              </a:buClr>
              <a:buSzPct val="100000"/>
              <a:buFont typeface="Times New Roman" pitchFamily="18" charset="0"/>
              <a:buNone/>
            </a:pPr>
            <a:fld id="{1BBA5734-D1F0-47FB-9B76-310C8F3CEFAA}" type="slidenum">
              <a:rPr lang="it-IT" altLang="en-US" sz="800" noProof="0" smtClean="0">
                <a:solidFill>
                  <a:srgbClr val="FFFFFF"/>
                </a:solidFill>
                <a:latin typeface="Arial" pitchFamily="34" charset="0"/>
                <a:cs typeface="Arial" pitchFamily="34" charset="0"/>
              </a:rPr>
              <a:pPr algn="ctr" defTabSz="330200" eaLnBrk="1" fontAlgn="base" hangingPunct="1">
                <a:spcBef>
                  <a:spcPct val="0"/>
                </a:spcBef>
                <a:spcAft>
                  <a:spcPct val="0"/>
                </a:spcAft>
                <a:buClr>
                  <a:srgbClr val="000000"/>
                </a:buClr>
                <a:buSzPct val="100000"/>
                <a:buFont typeface="Times New Roman" pitchFamily="18" charset="0"/>
                <a:buNone/>
              </a:pPr>
              <a:t>‹N›</a:t>
            </a:fld>
            <a:endParaRPr lang="it-IT" altLang="en-US" sz="800" noProof="0" dirty="0">
              <a:solidFill>
                <a:srgbClr val="FFFFFF"/>
              </a:solidFill>
              <a:latin typeface="Arial" pitchFamily="34" charset="0"/>
              <a:cs typeface="Arial" pitchFamily="34" charset="0"/>
            </a:endParaRPr>
          </a:p>
        </p:txBody>
      </p:sp>
      <p:sp>
        <p:nvSpPr>
          <p:cNvPr id="12" name="TextBox 16"/>
          <p:cNvSpPr txBox="1"/>
          <p:nvPr userDrawn="1"/>
        </p:nvSpPr>
        <p:spPr>
          <a:xfrm>
            <a:off x="3481754" y="6775922"/>
            <a:ext cx="2180492" cy="76944"/>
          </a:xfrm>
          <a:prstGeom prst="rect">
            <a:avLst/>
          </a:prstGeom>
          <a:noFill/>
        </p:spPr>
        <p:txBody>
          <a:bodyPr wrap="square" tIns="0" bIns="0" rtlCol="0">
            <a:spAutoFit/>
          </a:bodyPr>
          <a:lstStyle/>
          <a:p>
            <a:pPr algn="ctr" defTabSz="330200" fontAlgn="base">
              <a:spcBef>
                <a:spcPct val="0"/>
              </a:spcBef>
              <a:spcAft>
                <a:spcPct val="0"/>
              </a:spcAft>
              <a:buClr>
                <a:srgbClr val="000000"/>
              </a:buClr>
              <a:buSzPct val="100000"/>
              <a:buFont typeface="Times New Roman" pitchFamily="18" charset="0"/>
              <a:buNone/>
            </a:pPr>
            <a:r>
              <a:rPr lang="en-US" sz="500" dirty="0" smtClean="0">
                <a:solidFill>
                  <a:schemeClr val="tx1"/>
                </a:solidFill>
                <a:ea typeface="ヒラギノ角ゴ ProN W3" charset="-128"/>
                <a:cs typeface="Arial"/>
              </a:rPr>
              <a:t>COPYRIGHT  2015 NTT DATA ITALIA S.P.A.</a:t>
            </a:r>
            <a:endParaRPr lang="en-US" sz="500" dirty="0">
              <a:solidFill>
                <a:schemeClr val="tx1"/>
              </a:solidFill>
              <a:ea typeface="ヒラギノ角ゴ ProN W3" charset="-128"/>
              <a:cs typeface="Arial"/>
            </a:endParaRPr>
          </a:p>
        </p:txBody>
      </p:sp>
      <p:sp>
        <p:nvSpPr>
          <p:cNvPr id="10" name="Rectangle 15"/>
          <p:cNvSpPr/>
          <p:nvPr userDrawn="1">
            <p:custDataLst>
              <p:tags r:id="rId8"/>
            </p:custDataLst>
          </p:nvPr>
        </p:nvSpPr>
        <p:spPr>
          <a:xfrm rot="16200000">
            <a:off x="8046510" y="5527654"/>
            <a:ext cx="1957587" cy="230832"/>
          </a:xfrm>
          <a:prstGeom prst="rect">
            <a:avLst/>
          </a:prstGeom>
        </p:spPr>
        <p:txBody>
          <a:bodyPr wrap="none">
            <a:spAutoFit/>
          </a:bodyPr>
          <a:lstStyle/>
          <a:p>
            <a:r>
              <a:rPr kumimoji="1" lang="it-IT" sz="900" spc="300" noProof="0" dirty="0" smtClean="0">
                <a:solidFill>
                  <a:schemeClr val="tx2"/>
                </a:solidFill>
                <a:latin typeface="+mj-lt"/>
                <a:ea typeface="+mj-ea"/>
                <a:cs typeface="Arial"/>
              </a:rPr>
              <a:t>ENABLING PLATFORMS</a:t>
            </a:r>
            <a:endParaRPr kumimoji="1" lang="it-IT" sz="1200" spc="300" noProof="0" dirty="0">
              <a:solidFill>
                <a:schemeClr val="tx2"/>
              </a:solidFill>
              <a:latin typeface="+mj-lt"/>
              <a:ea typeface="+mj-ea"/>
              <a:cs typeface="Arial"/>
            </a:endParaRPr>
          </a:p>
        </p:txBody>
      </p:sp>
    </p:spTree>
    <p:extLst>
      <p:ext uri="{BB962C8B-B14F-4D97-AF65-F5344CB8AC3E}">
        <p14:creationId xmlns:p14="http://schemas.microsoft.com/office/powerpoint/2010/main" val="39720368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Empty Lead in">
    <p:spTree>
      <p:nvGrpSpPr>
        <p:cNvPr id="1" name=""/>
        <p:cNvGrpSpPr/>
        <p:nvPr/>
      </p:nvGrpSpPr>
      <p:grpSpPr>
        <a:xfrm>
          <a:off x="0" y="0"/>
          <a:ext cx="0" cy="0"/>
          <a:chOff x="0" y="0"/>
          <a:chExt cx="0" cy="0"/>
        </a:xfrm>
      </p:grpSpPr>
      <p:graphicFrame>
        <p:nvGraphicFramePr>
          <p:cNvPr id="2" name="Object 1" hidden="1"/>
          <p:cNvGraphicFramePr>
            <a:graphicFrameLocks/>
          </p:cNvGraphicFramePr>
          <p:nvPr userDrawn="1">
            <p:custDataLst>
              <p:tags r:id="rId2"/>
            </p:custDataLst>
            <p:extLst>
              <p:ext uri="{D42A27DB-BD31-4B8C-83A1-F6EECF244321}">
                <p14:modId xmlns:p14="http://schemas.microsoft.com/office/powerpoint/2010/main" val="2446078843"/>
              </p:ex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8740"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0" y="0"/>
                        <a:ext cx="146538" cy="158750"/>
                      </a:xfrm>
                      <a:prstGeom prst="rect">
                        <a:avLst/>
                      </a:prstGeom>
                    </p:spPr>
                  </p:pic>
                </p:oleObj>
              </mc:Fallback>
            </mc:AlternateContent>
          </a:graphicData>
        </a:graphic>
      </p:graphicFrame>
      <p:sp>
        <p:nvSpPr>
          <p:cNvPr id="4" name="Rettangolo 4"/>
          <p:cNvSpPr/>
          <p:nvPr userDrawn="1">
            <p:custDataLst>
              <p:tags r:id="rId3"/>
            </p:custDataLst>
          </p:nvPr>
        </p:nvSpPr>
        <p:spPr>
          <a:xfrm>
            <a:off x="2" y="0"/>
            <a:ext cx="9152792" cy="19843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30200" fontAlgn="base">
              <a:spcBef>
                <a:spcPct val="0"/>
              </a:spcBef>
              <a:spcAft>
                <a:spcPct val="0"/>
              </a:spcAft>
              <a:buClr>
                <a:srgbClr val="000000"/>
              </a:buClr>
              <a:buSzPct val="100000"/>
              <a:buFont typeface="Times New Roman" charset="0"/>
              <a:buNone/>
              <a:defRPr/>
            </a:pPr>
            <a:endParaRPr lang="it-IT" sz="3100" noProof="0" dirty="0">
              <a:solidFill>
                <a:srgbClr val="FFFFFF"/>
              </a:solidFill>
            </a:endParaRPr>
          </a:p>
        </p:txBody>
      </p:sp>
      <p:sp>
        <p:nvSpPr>
          <p:cNvPr id="14" name="Title 1"/>
          <p:cNvSpPr>
            <a:spLocks noGrp="1"/>
          </p:cNvSpPr>
          <p:nvPr>
            <p:ph type="title" hasCustomPrompt="1"/>
            <p:custDataLst>
              <p:tags r:id="rId4"/>
            </p:custDataLst>
          </p:nvPr>
        </p:nvSpPr>
        <p:spPr>
          <a:xfrm>
            <a:off x="1" y="569782"/>
            <a:ext cx="9152794" cy="688489"/>
          </a:xfrm>
          <a:prstGeom prst="rect">
            <a:avLst/>
          </a:prstGeom>
          <a:ln>
            <a:noFill/>
          </a:ln>
        </p:spPr>
        <p:txBody>
          <a:bodyPr vert="horz" lIns="91426" tIns="45714" rIns="91426" bIns="45714" anchor="t"/>
          <a:lstStyle>
            <a:lvl1pPr>
              <a:defRPr lang="en-US" sz="2000" b="0" cap="all" baseline="0" dirty="0">
                <a:solidFill>
                  <a:schemeClr val="tx1"/>
                </a:solidFill>
                <a:latin typeface="Arial Narrow" panose="020B0606020202030204" pitchFamily="34" charset="0"/>
              </a:defRPr>
            </a:lvl1pPr>
          </a:lstStyle>
          <a:p>
            <a:pPr lvl="0"/>
            <a:r>
              <a:rPr lang="it-IT" noProof="0" dirty="0" smtClean="0"/>
              <a:t>FARE Click per inserire il titolo</a:t>
            </a:r>
            <a:endParaRPr lang="it-IT" noProof="0" dirty="0"/>
          </a:p>
        </p:txBody>
      </p:sp>
      <p:sp>
        <p:nvSpPr>
          <p:cNvPr id="3" name="Segnaposto testo 2"/>
          <p:cNvSpPr>
            <a:spLocks noGrp="1"/>
          </p:cNvSpPr>
          <p:nvPr>
            <p:ph type="body" sz="quarter" idx="11" hasCustomPrompt="1"/>
            <p:custDataLst>
              <p:tags r:id="rId5"/>
            </p:custDataLst>
          </p:nvPr>
        </p:nvSpPr>
        <p:spPr>
          <a:xfrm>
            <a:off x="0" y="198438"/>
            <a:ext cx="9156700" cy="246062"/>
          </a:xfrm>
          <a:prstGeom prst="rect">
            <a:avLst/>
          </a:prstGeom>
        </p:spPr>
        <p:txBody>
          <a:bodyPr/>
          <a:lstStyle>
            <a:lvl1pPr marL="228600" indent="-228600">
              <a:buFont typeface="+mj-lt"/>
              <a:buNone/>
              <a:defRPr lang="it-IT" sz="1100" cap="all" baseline="0" dirty="0">
                <a:latin typeface="Arial Narrow" panose="020B0606020202030204" pitchFamily="34" charset="0"/>
              </a:defRPr>
            </a:lvl1pPr>
          </a:lstStyle>
          <a:p>
            <a:pPr marL="0" lvl="0" indent="0"/>
            <a:r>
              <a:rPr lang="it-IT" noProof="0" dirty="0" smtClean="0"/>
              <a:t>Fare clic per inserire testo di </a:t>
            </a:r>
            <a:r>
              <a:rPr lang="it-IT" noProof="0" dirty="0" err="1" smtClean="0"/>
              <a:t>lead</a:t>
            </a:r>
            <a:r>
              <a:rPr lang="it-IT" noProof="0" dirty="0" smtClean="0"/>
              <a:t> in</a:t>
            </a:r>
            <a:endParaRPr lang="it-IT" noProof="0" dirty="0"/>
          </a:p>
        </p:txBody>
      </p:sp>
      <p:pic>
        <p:nvPicPr>
          <p:cNvPr id="13" name="Picture 2" descr="C:\Users\ZanottiP\Desktop\Logo_white_300.png"/>
          <p:cNvPicPr>
            <a:picLocks noChangeAspect="1" noChangeArrowheads="1"/>
          </p:cNvPicPr>
          <p:nvPr userDrawn="1">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4267401" y="50824"/>
            <a:ext cx="609199" cy="9679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6"/>
          <p:cNvSpPr txBox="1">
            <a:spLocks noChangeArrowheads="1"/>
          </p:cNvSpPr>
          <p:nvPr userDrawn="1">
            <p:custDataLst>
              <p:tags r:id="rId7"/>
            </p:custDataLst>
          </p:nvPr>
        </p:nvSpPr>
        <p:spPr bwMode="auto">
          <a:xfrm>
            <a:off x="8872982" y="6751859"/>
            <a:ext cx="269179" cy="184666"/>
          </a:xfrm>
          <a:prstGeom prst="rect">
            <a:avLst/>
          </a:prstGeom>
          <a:noFill/>
          <a:ln>
            <a:noFill/>
          </a:ln>
          <a:extLst/>
        </p:spPr>
        <p:txBody>
          <a:bodyPr lIns="91426" tIns="0" rIns="91426" bIns="0">
            <a:spAutoFit/>
          </a:bodyPr>
          <a:lstStyle>
            <a:lvl1pPr eaLnBrk="0" hangingPunct="0">
              <a:defRPr sz="3100">
                <a:solidFill>
                  <a:schemeClr val="bg1"/>
                </a:solidFill>
                <a:latin typeface="Gill Sans" charset="0"/>
                <a:ea typeface="ヒラギノ角ゴ ProN W3" charset="-128"/>
              </a:defRPr>
            </a:lvl1pPr>
            <a:lvl2pPr marL="742950" indent="-285750" eaLnBrk="0" hangingPunct="0">
              <a:defRPr sz="3100">
                <a:solidFill>
                  <a:schemeClr val="bg1"/>
                </a:solidFill>
                <a:latin typeface="Gill Sans" charset="0"/>
                <a:ea typeface="ヒラギノ角ゴ ProN W3" charset="-128"/>
              </a:defRPr>
            </a:lvl2pPr>
            <a:lvl3pPr marL="1143000" indent="-228600" eaLnBrk="0" hangingPunct="0">
              <a:defRPr sz="3100">
                <a:solidFill>
                  <a:schemeClr val="bg1"/>
                </a:solidFill>
                <a:latin typeface="Gill Sans" charset="0"/>
                <a:ea typeface="ヒラギノ角ゴ ProN W3" charset="-128"/>
              </a:defRPr>
            </a:lvl3pPr>
            <a:lvl4pPr marL="1600200" indent="-228600" eaLnBrk="0" hangingPunct="0">
              <a:defRPr sz="3100">
                <a:solidFill>
                  <a:schemeClr val="bg1"/>
                </a:solidFill>
                <a:latin typeface="Gill Sans" charset="0"/>
                <a:ea typeface="ヒラギノ角ゴ ProN W3" charset="-128"/>
              </a:defRPr>
            </a:lvl4pPr>
            <a:lvl5pPr marL="2057400" indent="-228600" eaLnBrk="0" hangingPunct="0">
              <a:defRPr sz="3100">
                <a:solidFill>
                  <a:schemeClr val="bg1"/>
                </a:solidFill>
                <a:latin typeface="Gill Sans" charset="0"/>
                <a:ea typeface="ヒラギノ角ゴ ProN W3" charset="-128"/>
              </a:defRPr>
            </a:lvl5pPr>
            <a:lvl6pPr marL="25146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6pPr>
            <a:lvl7pPr marL="29718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7pPr>
            <a:lvl8pPr marL="34290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8pPr>
            <a:lvl9pPr marL="38862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9pPr>
          </a:lstStyle>
          <a:p>
            <a:pPr algn="ctr" defTabSz="330200" eaLnBrk="1" fontAlgn="base" hangingPunct="1">
              <a:spcBef>
                <a:spcPct val="0"/>
              </a:spcBef>
              <a:spcAft>
                <a:spcPct val="0"/>
              </a:spcAft>
              <a:buClr>
                <a:srgbClr val="000000"/>
              </a:buClr>
              <a:buSzPct val="100000"/>
              <a:buFont typeface="Times New Roman" pitchFamily="18" charset="0"/>
              <a:buNone/>
              <a:defRPr/>
            </a:pPr>
            <a:fld id="{A131EE9C-2EC5-49F0-BAE1-80C026E82D17}" type="slidenum">
              <a:rPr lang="it-IT" altLang="it-IT" sz="600" noProof="0" smtClean="0">
                <a:solidFill>
                  <a:srgbClr val="FFFFFF"/>
                </a:solidFill>
                <a:latin typeface="Arial" pitchFamily="34" charset="0"/>
              </a:rPr>
              <a:pPr algn="ctr" defTabSz="330200" eaLnBrk="1" fontAlgn="base" hangingPunct="1">
                <a:spcBef>
                  <a:spcPct val="0"/>
                </a:spcBef>
                <a:spcAft>
                  <a:spcPct val="0"/>
                </a:spcAft>
                <a:buClr>
                  <a:srgbClr val="000000"/>
                </a:buClr>
                <a:buSzPct val="100000"/>
                <a:buFont typeface="Times New Roman" pitchFamily="18" charset="0"/>
                <a:buNone/>
                <a:defRPr/>
              </a:pPr>
              <a:t>‹N›</a:t>
            </a:fld>
            <a:endParaRPr lang="it-IT" altLang="it-IT" sz="600" noProof="0" dirty="0" smtClean="0">
              <a:solidFill>
                <a:srgbClr val="FFFFFF"/>
              </a:solidFill>
              <a:latin typeface="Arial" pitchFamily="34" charset="0"/>
            </a:endParaRPr>
          </a:p>
        </p:txBody>
      </p:sp>
      <p:sp>
        <p:nvSpPr>
          <p:cNvPr id="20" name="Rectangle 110"/>
          <p:cNvSpPr/>
          <p:nvPr userDrawn="1">
            <p:custDataLst>
              <p:tags r:id="rId8"/>
            </p:custDataLst>
          </p:nvPr>
        </p:nvSpPr>
        <p:spPr>
          <a:xfrm>
            <a:off x="8877668" y="6721732"/>
            <a:ext cx="275943" cy="149282"/>
          </a:xfrm>
          <a:prstGeom prst="rect">
            <a:avLst/>
          </a:prstGeom>
          <a:solidFill>
            <a:srgbClr val="0080B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lvl1pPr eaLnBrk="0" hangingPunct="0">
              <a:defRPr sz="3100">
                <a:solidFill>
                  <a:schemeClr val="bg1"/>
                </a:solidFill>
                <a:latin typeface="Gill Sans" charset="0"/>
                <a:ea typeface="ヒラギノ角ゴ ProN W3" charset="-128"/>
              </a:defRPr>
            </a:lvl1pPr>
            <a:lvl2pPr marL="742950" indent="-285750" eaLnBrk="0" hangingPunct="0">
              <a:defRPr sz="3100">
                <a:solidFill>
                  <a:schemeClr val="bg1"/>
                </a:solidFill>
                <a:latin typeface="Gill Sans" charset="0"/>
                <a:ea typeface="ヒラギノ角ゴ ProN W3" charset="-128"/>
              </a:defRPr>
            </a:lvl2pPr>
            <a:lvl3pPr marL="1143000" indent="-228600" eaLnBrk="0" hangingPunct="0">
              <a:defRPr sz="3100">
                <a:solidFill>
                  <a:schemeClr val="bg1"/>
                </a:solidFill>
                <a:latin typeface="Gill Sans" charset="0"/>
                <a:ea typeface="ヒラギノ角ゴ ProN W3" charset="-128"/>
              </a:defRPr>
            </a:lvl3pPr>
            <a:lvl4pPr marL="1600200" indent="-228600" eaLnBrk="0" hangingPunct="0">
              <a:defRPr sz="3100">
                <a:solidFill>
                  <a:schemeClr val="bg1"/>
                </a:solidFill>
                <a:latin typeface="Gill Sans" charset="0"/>
                <a:ea typeface="ヒラギノ角ゴ ProN W3" charset="-128"/>
              </a:defRPr>
            </a:lvl4pPr>
            <a:lvl5pPr marL="2057400" indent="-228600" eaLnBrk="0" hangingPunct="0">
              <a:defRPr sz="3100">
                <a:solidFill>
                  <a:schemeClr val="bg1"/>
                </a:solidFill>
                <a:latin typeface="Gill Sans" charset="0"/>
                <a:ea typeface="ヒラギノ角ゴ ProN W3" charset="-128"/>
              </a:defRPr>
            </a:lvl5pPr>
            <a:lvl6pPr marL="25146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6pPr>
            <a:lvl7pPr marL="29718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7pPr>
            <a:lvl8pPr marL="34290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8pPr>
            <a:lvl9pPr marL="38862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9pPr>
          </a:lstStyle>
          <a:p>
            <a:pPr algn="ctr" defTabSz="330200" eaLnBrk="1" fontAlgn="base" hangingPunct="1">
              <a:spcBef>
                <a:spcPct val="0"/>
              </a:spcBef>
              <a:spcAft>
                <a:spcPct val="0"/>
              </a:spcAft>
              <a:buClr>
                <a:srgbClr val="000000"/>
              </a:buClr>
              <a:buSzPct val="100000"/>
              <a:buFont typeface="Times New Roman" pitchFamily="18" charset="0"/>
              <a:buNone/>
            </a:pPr>
            <a:fld id="{1BBA5734-D1F0-47FB-9B76-310C8F3CEFAA}" type="slidenum">
              <a:rPr lang="it-IT" altLang="en-US" sz="800" noProof="0" smtClean="0">
                <a:solidFill>
                  <a:srgbClr val="FFFFFF"/>
                </a:solidFill>
                <a:latin typeface="Arial" pitchFamily="34" charset="0"/>
                <a:cs typeface="Arial" pitchFamily="34" charset="0"/>
              </a:rPr>
              <a:pPr algn="ctr" defTabSz="330200" eaLnBrk="1" fontAlgn="base" hangingPunct="1">
                <a:spcBef>
                  <a:spcPct val="0"/>
                </a:spcBef>
                <a:spcAft>
                  <a:spcPct val="0"/>
                </a:spcAft>
                <a:buClr>
                  <a:srgbClr val="000000"/>
                </a:buClr>
                <a:buSzPct val="100000"/>
                <a:buFont typeface="Times New Roman" pitchFamily="18" charset="0"/>
                <a:buNone/>
              </a:pPr>
              <a:t>‹N›</a:t>
            </a:fld>
            <a:endParaRPr lang="it-IT" altLang="en-US" sz="800" noProof="0" dirty="0">
              <a:solidFill>
                <a:srgbClr val="FFFFFF"/>
              </a:solidFill>
              <a:latin typeface="Arial" pitchFamily="34" charset="0"/>
              <a:cs typeface="Arial" pitchFamily="34" charset="0"/>
            </a:endParaRPr>
          </a:p>
        </p:txBody>
      </p:sp>
      <p:sp>
        <p:nvSpPr>
          <p:cNvPr id="15" name="TextBox 16"/>
          <p:cNvSpPr txBox="1"/>
          <p:nvPr userDrawn="1"/>
        </p:nvSpPr>
        <p:spPr>
          <a:xfrm>
            <a:off x="3481754" y="6775922"/>
            <a:ext cx="2180492" cy="76944"/>
          </a:xfrm>
          <a:prstGeom prst="rect">
            <a:avLst/>
          </a:prstGeom>
          <a:noFill/>
        </p:spPr>
        <p:txBody>
          <a:bodyPr wrap="square" tIns="0" bIns="0" rtlCol="0">
            <a:spAutoFit/>
          </a:bodyPr>
          <a:lstStyle/>
          <a:p>
            <a:pPr algn="ctr" defTabSz="330200" fontAlgn="base">
              <a:spcBef>
                <a:spcPct val="0"/>
              </a:spcBef>
              <a:spcAft>
                <a:spcPct val="0"/>
              </a:spcAft>
              <a:buClr>
                <a:srgbClr val="000000"/>
              </a:buClr>
              <a:buSzPct val="100000"/>
              <a:buFont typeface="Times New Roman" pitchFamily="18" charset="0"/>
              <a:buNone/>
            </a:pPr>
            <a:r>
              <a:rPr lang="en-US" sz="500" dirty="0" smtClean="0">
                <a:solidFill>
                  <a:schemeClr val="tx1"/>
                </a:solidFill>
                <a:ea typeface="ヒラギノ角ゴ ProN W3" charset="-128"/>
                <a:cs typeface="Arial"/>
              </a:rPr>
              <a:t>COPYRIGHT  2015 NTT DATA ITALIA S.P.A.</a:t>
            </a:r>
            <a:endParaRPr lang="en-US" sz="500" dirty="0">
              <a:solidFill>
                <a:schemeClr val="tx1"/>
              </a:solidFill>
              <a:ea typeface="ヒラギノ角ゴ ProN W3" charset="-128"/>
              <a:cs typeface="Arial"/>
            </a:endParaRPr>
          </a:p>
        </p:txBody>
      </p:sp>
      <p:sp>
        <p:nvSpPr>
          <p:cNvPr id="11" name="Rectangle 15"/>
          <p:cNvSpPr/>
          <p:nvPr userDrawn="1">
            <p:custDataLst>
              <p:tags r:id="rId9"/>
            </p:custDataLst>
          </p:nvPr>
        </p:nvSpPr>
        <p:spPr>
          <a:xfrm rot="16200000">
            <a:off x="8046510" y="5527654"/>
            <a:ext cx="1957587" cy="230832"/>
          </a:xfrm>
          <a:prstGeom prst="rect">
            <a:avLst/>
          </a:prstGeom>
        </p:spPr>
        <p:txBody>
          <a:bodyPr wrap="none">
            <a:spAutoFit/>
          </a:bodyPr>
          <a:lstStyle/>
          <a:p>
            <a:r>
              <a:rPr kumimoji="1" lang="it-IT" sz="900" spc="300" noProof="0" dirty="0" smtClean="0">
                <a:solidFill>
                  <a:schemeClr val="tx2"/>
                </a:solidFill>
                <a:latin typeface="+mj-lt"/>
                <a:ea typeface="+mj-ea"/>
                <a:cs typeface="Arial"/>
              </a:rPr>
              <a:t>ENABLING PLATFORMS</a:t>
            </a:r>
            <a:endParaRPr kumimoji="1" lang="it-IT" sz="1200" spc="300" noProof="0" dirty="0">
              <a:solidFill>
                <a:schemeClr val="tx2"/>
              </a:solidFill>
              <a:latin typeface="+mj-lt"/>
              <a:ea typeface="+mj-ea"/>
              <a:cs typeface="Arial"/>
            </a:endParaRPr>
          </a:p>
        </p:txBody>
      </p:sp>
    </p:spTree>
    <p:extLst>
      <p:ext uri="{BB962C8B-B14F-4D97-AF65-F5344CB8AC3E}">
        <p14:creationId xmlns:p14="http://schemas.microsoft.com/office/powerpoint/2010/main" val="11819334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Empty with UOM e STICKER">
    <p:spTree>
      <p:nvGrpSpPr>
        <p:cNvPr id="1" name=""/>
        <p:cNvGrpSpPr/>
        <p:nvPr/>
      </p:nvGrpSpPr>
      <p:grpSpPr>
        <a:xfrm>
          <a:off x="0" y="0"/>
          <a:ext cx="0" cy="0"/>
          <a:chOff x="0" y="0"/>
          <a:chExt cx="0" cy="0"/>
        </a:xfrm>
      </p:grpSpPr>
      <p:graphicFrame>
        <p:nvGraphicFramePr>
          <p:cNvPr id="2" name="Object 1" hidden="1"/>
          <p:cNvGraphicFramePr>
            <a:graphicFrameLocks/>
          </p:cNvGraphicFramePr>
          <p:nvPr userDrawn="1">
            <p:custDataLst>
              <p:tags r:id="rId2"/>
            </p:custDataLst>
            <p:extLst>
              <p:ext uri="{D42A27DB-BD31-4B8C-83A1-F6EECF244321}">
                <p14:modId xmlns:p14="http://schemas.microsoft.com/office/powerpoint/2010/main" val="255836854"/>
              </p:ex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9764"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0" y="0"/>
                        <a:ext cx="146538" cy="158750"/>
                      </a:xfrm>
                      <a:prstGeom prst="rect">
                        <a:avLst/>
                      </a:prstGeom>
                    </p:spPr>
                  </p:pic>
                </p:oleObj>
              </mc:Fallback>
            </mc:AlternateContent>
          </a:graphicData>
        </a:graphic>
      </p:graphicFrame>
      <p:sp>
        <p:nvSpPr>
          <p:cNvPr id="4" name="Rettangolo 4"/>
          <p:cNvSpPr/>
          <p:nvPr userDrawn="1">
            <p:custDataLst>
              <p:tags r:id="rId3"/>
            </p:custDataLst>
          </p:nvPr>
        </p:nvSpPr>
        <p:spPr>
          <a:xfrm>
            <a:off x="2" y="0"/>
            <a:ext cx="9152792" cy="19843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30200" fontAlgn="base">
              <a:spcBef>
                <a:spcPct val="0"/>
              </a:spcBef>
              <a:spcAft>
                <a:spcPct val="0"/>
              </a:spcAft>
              <a:buClr>
                <a:srgbClr val="000000"/>
              </a:buClr>
              <a:buSzPct val="100000"/>
              <a:buFont typeface="Times New Roman" charset="0"/>
              <a:buNone/>
              <a:defRPr/>
            </a:pPr>
            <a:endParaRPr lang="it-IT" sz="3100" noProof="0" dirty="0">
              <a:solidFill>
                <a:srgbClr val="FFFFFF"/>
              </a:solidFill>
            </a:endParaRPr>
          </a:p>
        </p:txBody>
      </p:sp>
      <p:sp>
        <p:nvSpPr>
          <p:cNvPr id="14" name="Title 1"/>
          <p:cNvSpPr>
            <a:spLocks noGrp="1"/>
          </p:cNvSpPr>
          <p:nvPr>
            <p:ph type="title" hasCustomPrompt="1"/>
            <p:custDataLst>
              <p:tags r:id="rId4"/>
            </p:custDataLst>
          </p:nvPr>
        </p:nvSpPr>
        <p:spPr>
          <a:xfrm>
            <a:off x="1" y="303085"/>
            <a:ext cx="9152794" cy="688489"/>
          </a:xfrm>
          <a:prstGeom prst="rect">
            <a:avLst/>
          </a:prstGeom>
          <a:ln>
            <a:noFill/>
          </a:ln>
        </p:spPr>
        <p:txBody>
          <a:bodyPr vert="horz" lIns="91426" tIns="45714" rIns="91426" bIns="45714" anchor="t"/>
          <a:lstStyle>
            <a:lvl1pPr>
              <a:defRPr lang="en-US" sz="2000" b="1" cap="all" baseline="0" dirty="0">
                <a:solidFill>
                  <a:schemeClr val="tx1"/>
                </a:solidFill>
                <a:latin typeface="Arial Narrow" panose="020B0606020202030204" pitchFamily="34" charset="0"/>
              </a:defRPr>
            </a:lvl1pPr>
          </a:lstStyle>
          <a:p>
            <a:pPr lvl="0"/>
            <a:r>
              <a:rPr lang="it-IT" noProof="0" dirty="0" smtClean="0"/>
              <a:t>FARE Click per inserire il titolo</a:t>
            </a:r>
            <a:endParaRPr lang="it-IT" noProof="0" dirty="0"/>
          </a:p>
        </p:txBody>
      </p:sp>
      <p:pic>
        <p:nvPicPr>
          <p:cNvPr id="13" name="Picture 2" descr="C:\Users\ZanottiP\Desktop\Logo_white_300.png"/>
          <p:cNvPicPr>
            <a:picLocks noChangeAspect="1" noChangeArrowheads="1"/>
          </p:cNvPicPr>
          <p:nvPr userDrawn="1">
            <p:custDataLst>
              <p:tags r:id="rId5"/>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4267401" y="50824"/>
            <a:ext cx="609199" cy="9679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6"/>
          <p:cNvSpPr txBox="1">
            <a:spLocks noChangeArrowheads="1"/>
          </p:cNvSpPr>
          <p:nvPr userDrawn="1">
            <p:custDataLst>
              <p:tags r:id="rId6"/>
            </p:custDataLst>
          </p:nvPr>
        </p:nvSpPr>
        <p:spPr bwMode="auto">
          <a:xfrm>
            <a:off x="8872982" y="6751859"/>
            <a:ext cx="269179" cy="184666"/>
          </a:xfrm>
          <a:prstGeom prst="rect">
            <a:avLst/>
          </a:prstGeom>
          <a:noFill/>
          <a:ln>
            <a:noFill/>
          </a:ln>
          <a:extLst/>
        </p:spPr>
        <p:txBody>
          <a:bodyPr lIns="91426" tIns="0" rIns="91426" bIns="0">
            <a:spAutoFit/>
          </a:bodyPr>
          <a:lstStyle>
            <a:lvl1pPr eaLnBrk="0" hangingPunct="0">
              <a:defRPr sz="3100">
                <a:solidFill>
                  <a:schemeClr val="bg1"/>
                </a:solidFill>
                <a:latin typeface="Gill Sans" charset="0"/>
                <a:ea typeface="ヒラギノ角ゴ ProN W3" charset="-128"/>
              </a:defRPr>
            </a:lvl1pPr>
            <a:lvl2pPr marL="742950" indent="-285750" eaLnBrk="0" hangingPunct="0">
              <a:defRPr sz="3100">
                <a:solidFill>
                  <a:schemeClr val="bg1"/>
                </a:solidFill>
                <a:latin typeface="Gill Sans" charset="0"/>
                <a:ea typeface="ヒラギノ角ゴ ProN W3" charset="-128"/>
              </a:defRPr>
            </a:lvl2pPr>
            <a:lvl3pPr marL="1143000" indent="-228600" eaLnBrk="0" hangingPunct="0">
              <a:defRPr sz="3100">
                <a:solidFill>
                  <a:schemeClr val="bg1"/>
                </a:solidFill>
                <a:latin typeface="Gill Sans" charset="0"/>
                <a:ea typeface="ヒラギノ角ゴ ProN W3" charset="-128"/>
              </a:defRPr>
            </a:lvl3pPr>
            <a:lvl4pPr marL="1600200" indent="-228600" eaLnBrk="0" hangingPunct="0">
              <a:defRPr sz="3100">
                <a:solidFill>
                  <a:schemeClr val="bg1"/>
                </a:solidFill>
                <a:latin typeface="Gill Sans" charset="0"/>
                <a:ea typeface="ヒラギノ角ゴ ProN W3" charset="-128"/>
              </a:defRPr>
            </a:lvl4pPr>
            <a:lvl5pPr marL="2057400" indent="-228600" eaLnBrk="0" hangingPunct="0">
              <a:defRPr sz="3100">
                <a:solidFill>
                  <a:schemeClr val="bg1"/>
                </a:solidFill>
                <a:latin typeface="Gill Sans" charset="0"/>
                <a:ea typeface="ヒラギノ角ゴ ProN W3" charset="-128"/>
              </a:defRPr>
            </a:lvl5pPr>
            <a:lvl6pPr marL="25146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6pPr>
            <a:lvl7pPr marL="29718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7pPr>
            <a:lvl8pPr marL="34290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8pPr>
            <a:lvl9pPr marL="38862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9pPr>
          </a:lstStyle>
          <a:p>
            <a:pPr algn="ctr" defTabSz="330200" eaLnBrk="1" fontAlgn="base" hangingPunct="1">
              <a:spcBef>
                <a:spcPct val="0"/>
              </a:spcBef>
              <a:spcAft>
                <a:spcPct val="0"/>
              </a:spcAft>
              <a:buClr>
                <a:srgbClr val="000000"/>
              </a:buClr>
              <a:buSzPct val="100000"/>
              <a:buFont typeface="Times New Roman" pitchFamily="18" charset="0"/>
              <a:buNone/>
              <a:defRPr/>
            </a:pPr>
            <a:fld id="{A131EE9C-2EC5-49F0-BAE1-80C026E82D17}" type="slidenum">
              <a:rPr lang="it-IT" altLang="it-IT" sz="600" noProof="0" smtClean="0">
                <a:solidFill>
                  <a:srgbClr val="FFFFFF"/>
                </a:solidFill>
                <a:latin typeface="Arial" pitchFamily="34" charset="0"/>
              </a:rPr>
              <a:pPr algn="ctr" defTabSz="330200" eaLnBrk="1" fontAlgn="base" hangingPunct="1">
                <a:spcBef>
                  <a:spcPct val="0"/>
                </a:spcBef>
                <a:spcAft>
                  <a:spcPct val="0"/>
                </a:spcAft>
                <a:buClr>
                  <a:srgbClr val="000000"/>
                </a:buClr>
                <a:buSzPct val="100000"/>
                <a:buFont typeface="Times New Roman" pitchFamily="18" charset="0"/>
                <a:buNone/>
                <a:defRPr/>
              </a:pPr>
              <a:t>‹N›</a:t>
            </a:fld>
            <a:endParaRPr lang="it-IT" altLang="it-IT" sz="600" noProof="0" dirty="0" smtClean="0">
              <a:solidFill>
                <a:srgbClr val="FFFFFF"/>
              </a:solidFill>
              <a:latin typeface="Arial" pitchFamily="34" charset="0"/>
            </a:endParaRPr>
          </a:p>
        </p:txBody>
      </p:sp>
      <p:sp>
        <p:nvSpPr>
          <p:cNvPr id="20" name="Rectangle 110"/>
          <p:cNvSpPr/>
          <p:nvPr userDrawn="1">
            <p:custDataLst>
              <p:tags r:id="rId7"/>
            </p:custDataLst>
          </p:nvPr>
        </p:nvSpPr>
        <p:spPr>
          <a:xfrm>
            <a:off x="8877668" y="6721732"/>
            <a:ext cx="275943" cy="149282"/>
          </a:xfrm>
          <a:prstGeom prst="rect">
            <a:avLst/>
          </a:prstGeom>
          <a:solidFill>
            <a:srgbClr val="0080B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lvl1pPr eaLnBrk="0" hangingPunct="0">
              <a:defRPr sz="3100">
                <a:solidFill>
                  <a:schemeClr val="bg1"/>
                </a:solidFill>
                <a:latin typeface="Gill Sans" charset="0"/>
                <a:ea typeface="ヒラギノ角ゴ ProN W3" charset="-128"/>
              </a:defRPr>
            </a:lvl1pPr>
            <a:lvl2pPr marL="742950" indent="-285750" eaLnBrk="0" hangingPunct="0">
              <a:defRPr sz="3100">
                <a:solidFill>
                  <a:schemeClr val="bg1"/>
                </a:solidFill>
                <a:latin typeface="Gill Sans" charset="0"/>
                <a:ea typeface="ヒラギノ角ゴ ProN W3" charset="-128"/>
              </a:defRPr>
            </a:lvl2pPr>
            <a:lvl3pPr marL="1143000" indent="-228600" eaLnBrk="0" hangingPunct="0">
              <a:defRPr sz="3100">
                <a:solidFill>
                  <a:schemeClr val="bg1"/>
                </a:solidFill>
                <a:latin typeface="Gill Sans" charset="0"/>
                <a:ea typeface="ヒラギノ角ゴ ProN W3" charset="-128"/>
              </a:defRPr>
            </a:lvl3pPr>
            <a:lvl4pPr marL="1600200" indent="-228600" eaLnBrk="0" hangingPunct="0">
              <a:defRPr sz="3100">
                <a:solidFill>
                  <a:schemeClr val="bg1"/>
                </a:solidFill>
                <a:latin typeface="Gill Sans" charset="0"/>
                <a:ea typeface="ヒラギノ角ゴ ProN W3" charset="-128"/>
              </a:defRPr>
            </a:lvl4pPr>
            <a:lvl5pPr marL="2057400" indent="-228600" eaLnBrk="0" hangingPunct="0">
              <a:defRPr sz="3100">
                <a:solidFill>
                  <a:schemeClr val="bg1"/>
                </a:solidFill>
                <a:latin typeface="Gill Sans" charset="0"/>
                <a:ea typeface="ヒラギノ角ゴ ProN W3" charset="-128"/>
              </a:defRPr>
            </a:lvl5pPr>
            <a:lvl6pPr marL="25146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6pPr>
            <a:lvl7pPr marL="29718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7pPr>
            <a:lvl8pPr marL="34290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8pPr>
            <a:lvl9pPr marL="38862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9pPr>
          </a:lstStyle>
          <a:p>
            <a:pPr algn="ctr" defTabSz="330200" eaLnBrk="1" fontAlgn="base" hangingPunct="1">
              <a:spcBef>
                <a:spcPct val="0"/>
              </a:spcBef>
              <a:spcAft>
                <a:spcPct val="0"/>
              </a:spcAft>
              <a:buClr>
                <a:srgbClr val="000000"/>
              </a:buClr>
              <a:buSzPct val="100000"/>
              <a:buFont typeface="Times New Roman" pitchFamily="18" charset="0"/>
              <a:buNone/>
            </a:pPr>
            <a:fld id="{1BBA5734-D1F0-47FB-9B76-310C8F3CEFAA}" type="slidenum">
              <a:rPr lang="it-IT" altLang="en-US" sz="800" noProof="0" smtClean="0">
                <a:solidFill>
                  <a:srgbClr val="FFFFFF"/>
                </a:solidFill>
                <a:latin typeface="Arial" pitchFamily="34" charset="0"/>
                <a:cs typeface="Arial" pitchFamily="34" charset="0"/>
              </a:rPr>
              <a:pPr algn="ctr" defTabSz="330200" eaLnBrk="1" fontAlgn="base" hangingPunct="1">
                <a:spcBef>
                  <a:spcPct val="0"/>
                </a:spcBef>
                <a:spcAft>
                  <a:spcPct val="0"/>
                </a:spcAft>
                <a:buClr>
                  <a:srgbClr val="000000"/>
                </a:buClr>
                <a:buSzPct val="100000"/>
                <a:buFont typeface="Times New Roman" pitchFamily="18" charset="0"/>
                <a:buNone/>
              </a:pPr>
              <a:t>‹N›</a:t>
            </a:fld>
            <a:endParaRPr lang="it-IT" altLang="en-US" sz="800" noProof="0" dirty="0">
              <a:solidFill>
                <a:srgbClr val="FFFFFF"/>
              </a:solidFill>
              <a:latin typeface="Arial" pitchFamily="34" charset="0"/>
              <a:cs typeface="Arial" pitchFamily="34" charset="0"/>
            </a:endParaRPr>
          </a:p>
        </p:txBody>
      </p:sp>
      <p:sp>
        <p:nvSpPr>
          <p:cNvPr id="16" name="Text Placeholder 5"/>
          <p:cNvSpPr>
            <a:spLocks noGrp="1"/>
          </p:cNvSpPr>
          <p:nvPr>
            <p:ph type="body" sz="quarter" idx="10" hasCustomPrompt="1"/>
            <p:custDataLst>
              <p:tags r:id="rId8"/>
            </p:custDataLst>
          </p:nvPr>
        </p:nvSpPr>
        <p:spPr>
          <a:xfrm>
            <a:off x="210673" y="1089544"/>
            <a:ext cx="2453054" cy="215444"/>
          </a:xfrm>
          <a:prstGeom prst="rect">
            <a:avLst/>
          </a:prstGeom>
        </p:spPr>
        <p:txBody>
          <a:bodyPr lIns="0" tIns="0" rIns="0" bIns="0">
            <a:spAutoFit/>
          </a:bodyPr>
          <a:lstStyle>
            <a:lvl1pPr marL="0" indent="0">
              <a:spcBef>
                <a:spcPts val="0"/>
              </a:spcBef>
              <a:buFont typeface="Arial" panose="020B0604020202020204" pitchFamily="34" charset="0"/>
              <a:buNone/>
              <a:defRPr sz="1400" baseline="0">
                <a:latin typeface="+mj-lt"/>
              </a:defRPr>
            </a:lvl1pPr>
            <a:lvl2pPr marL="285750" indent="-285750" algn="l" defTabSz="914400" rtl="0" eaLnBrk="1" latinLnBrk="0" hangingPunct="1">
              <a:spcBef>
                <a:spcPts val="600"/>
              </a:spcBef>
              <a:buFont typeface="Courier New" panose="02070309020205020404" pitchFamily="49" charset="0"/>
              <a:buChar char="-"/>
              <a:defRPr lang="en-US" sz="1800" kern="1200" dirty="0" smtClean="0">
                <a:solidFill>
                  <a:schemeClr val="tx1"/>
                </a:solidFill>
                <a:latin typeface="+mn-lt"/>
                <a:ea typeface="+mn-ea"/>
                <a:cs typeface="+mn-cs"/>
              </a:defRPr>
            </a:lvl2pPr>
            <a:lvl3pPr>
              <a:defRPr sz="1800">
                <a:latin typeface="+mj-lt"/>
              </a:defRPr>
            </a:lvl3pPr>
            <a:lvl4pPr>
              <a:defRPr sz="1800">
                <a:latin typeface="+mj-lt"/>
              </a:defRPr>
            </a:lvl4pPr>
            <a:lvl5pPr>
              <a:defRPr sz="1800">
                <a:latin typeface="+mj-lt"/>
              </a:defRPr>
            </a:lvl5pPr>
          </a:lstStyle>
          <a:p>
            <a:pPr lvl="0"/>
            <a:r>
              <a:rPr lang="it-IT" noProof="0" dirty="0" smtClean="0"/>
              <a:t>Fare click per inserire il testo</a:t>
            </a:r>
          </a:p>
        </p:txBody>
      </p:sp>
      <p:sp>
        <p:nvSpPr>
          <p:cNvPr id="17" name="Text Placeholder 5"/>
          <p:cNvSpPr>
            <a:spLocks noGrp="1"/>
          </p:cNvSpPr>
          <p:nvPr>
            <p:ph type="body" sz="quarter" idx="12" hasCustomPrompt="1"/>
            <p:custDataLst>
              <p:tags r:id="rId9"/>
            </p:custDataLst>
          </p:nvPr>
        </p:nvSpPr>
        <p:spPr>
          <a:xfrm>
            <a:off x="6110344" y="1089544"/>
            <a:ext cx="2908778" cy="215444"/>
          </a:xfrm>
          <a:prstGeom prst="rect">
            <a:avLst/>
          </a:prstGeom>
        </p:spPr>
        <p:txBody>
          <a:bodyPr lIns="0" tIns="0" rIns="0" bIns="0">
            <a:spAutoFit/>
          </a:bodyPr>
          <a:lstStyle>
            <a:lvl1pPr marL="0" indent="0" algn="r">
              <a:spcBef>
                <a:spcPts val="0"/>
              </a:spcBef>
              <a:buFont typeface="Arial" panose="020B0604020202020204" pitchFamily="34" charset="0"/>
              <a:buNone/>
              <a:defRPr sz="1400" i="1" baseline="0">
                <a:latin typeface="+mj-lt"/>
              </a:defRPr>
            </a:lvl1pPr>
            <a:lvl2pPr marL="285750" indent="-285750" algn="l" defTabSz="914400" rtl="0" eaLnBrk="1" latinLnBrk="0" hangingPunct="1">
              <a:spcBef>
                <a:spcPts val="600"/>
              </a:spcBef>
              <a:buFont typeface="Courier New" panose="02070309020205020404" pitchFamily="49" charset="0"/>
              <a:buChar char="-"/>
              <a:defRPr lang="en-US" sz="1800" kern="1200" dirty="0" smtClean="0">
                <a:solidFill>
                  <a:schemeClr val="tx1"/>
                </a:solidFill>
                <a:latin typeface="+mn-lt"/>
                <a:ea typeface="+mn-ea"/>
                <a:cs typeface="+mn-cs"/>
              </a:defRPr>
            </a:lvl2pPr>
            <a:lvl3pPr>
              <a:defRPr sz="1800">
                <a:latin typeface="+mj-lt"/>
              </a:defRPr>
            </a:lvl3pPr>
            <a:lvl4pPr>
              <a:defRPr sz="1800">
                <a:latin typeface="+mj-lt"/>
              </a:defRPr>
            </a:lvl4pPr>
            <a:lvl5pPr>
              <a:defRPr sz="1800">
                <a:latin typeface="+mj-lt"/>
              </a:defRPr>
            </a:lvl5pPr>
          </a:lstStyle>
          <a:p>
            <a:pPr lvl="0"/>
            <a:r>
              <a:rPr lang="it-IT" noProof="0" dirty="0" smtClean="0"/>
              <a:t>FARE CLICK PER INSERIRE IL TESTO</a:t>
            </a:r>
          </a:p>
        </p:txBody>
      </p:sp>
      <p:sp>
        <p:nvSpPr>
          <p:cNvPr id="18" name="TextBox 16"/>
          <p:cNvSpPr txBox="1"/>
          <p:nvPr userDrawn="1"/>
        </p:nvSpPr>
        <p:spPr>
          <a:xfrm>
            <a:off x="3481754" y="6775922"/>
            <a:ext cx="2180492" cy="76944"/>
          </a:xfrm>
          <a:prstGeom prst="rect">
            <a:avLst/>
          </a:prstGeom>
          <a:noFill/>
        </p:spPr>
        <p:txBody>
          <a:bodyPr wrap="square" tIns="0" bIns="0" rtlCol="0">
            <a:spAutoFit/>
          </a:bodyPr>
          <a:lstStyle/>
          <a:p>
            <a:pPr algn="ctr" defTabSz="330200" fontAlgn="base">
              <a:spcBef>
                <a:spcPct val="0"/>
              </a:spcBef>
              <a:spcAft>
                <a:spcPct val="0"/>
              </a:spcAft>
              <a:buClr>
                <a:srgbClr val="000000"/>
              </a:buClr>
              <a:buSzPct val="100000"/>
              <a:buFont typeface="Times New Roman" pitchFamily="18" charset="0"/>
              <a:buNone/>
            </a:pPr>
            <a:r>
              <a:rPr lang="en-US" sz="500" dirty="0" smtClean="0">
                <a:solidFill>
                  <a:schemeClr val="tx1"/>
                </a:solidFill>
                <a:ea typeface="ヒラギノ角ゴ ProN W3" charset="-128"/>
                <a:cs typeface="Arial"/>
              </a:rPr>
              <a:t>COPYRIGHT  2015 NTT DATA ITALIA S.P.A.</a:t>
            </a:r>
            <a:endParaRPr lang="en-US" sz="500" dirty="0">
              <a:solidFill>
                <a:schemeClr val="tx1"/>
              </a:solidFill>
              <a:ea typeface="ヒラギノ角ゴ ProN W3" charset="-128"/>
              <a:cs typeface="Arial"/>
            </a:endParaRPr>
          </a:p>
        </p:txBody>
      </p:sp>
      <p:sp>
        <p:nvSpPr>
          <p:cNvPr id="12" name="Rectangle 15"/>
          <p:cNvSpPr/>
          <p:nvPr userDrawn="1">
            <p:custDataLst>
              <p:tags r:id="rId10"/>
            </p:custDataLst>
          </p:nvPr>
        </p:nvSpPr>
        <p:spPr>
          <a:xfrm rot="16200000">
            <a:off x="8046511" y="5527654"/>
            <a:ext cx="1957587" cy="230832"/>
          </a:xfrm>
          <a:prstGeom prst="rect">
            <a:avLst/>
          </a:prstGeom>
        </p:spPr>
        <p:txBody>
          <a:bodyPr wrap="none">
            <a:spAutoFit/>
          </a:bodyPr>
          <a:lstStyle/>
          <a:p>
            <a:r>
              <a:rPr kumimoji="1" lang="it-IT" sz="900" spc="300" noProof="0" dirty="0" smtClean="0">
                <a:solidFill>
                  <a:schemeClr val="tx2"/>
                </a:solidFill>
                <a:latin typeface="+mj-lt"/>
                <a:ea typeface="+mj-ea"/>
                <a:cs typeface="Arial"/>
              </a:rPr>
              <a:t>ENABLING PLATFORMS</a:t>
            </a:r>
            <a:endParaRPr kumimoji="1" lang="it-IT" sz="1200" spc="300" noProof="0" dirty="0">
              <a:solidFill>
                <a:schemeClr val="tx2"/>
              </a:solidFill>
              <a:latin typeface="+mj-lt"/>
              <a:ea typeface="+mj-ea"/>
              <a:cs typeface="Arial"/>
            </a:endParaRPr>
          </a:p>
        </p:txBody>
      </p:sp>
    </p:spTree>
    <p:extLst>
      <p:ext uri="{BB962C8B-B14F-4D97-AF65-F5344CB8AC3E}">
        <p14:creationId xmlns:p14="http://schemas.microsoft.com/office/powerpoint/2010/main" val="34209509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  Lead in with UOM e STICKER">
    <p:spTree>
      <p:nvGrpSpPr>
        <p:cNvPr id="1" name=""/>
        <p:cNvGrpSpPr/>
        <p:nvPr/>
      </p:nvGrpSpPr>
      <p:grpSpPr>
        <a:xfrm>
          <a:off x="0" y="0"/>
          <a:ext cx="0" cy="0"/>
          <a:chOff x="0" y="0"/>
          <a:chExt cx="0" cy="0"/>
        </a:xfrm>
      </p:grpSpPr>
      <p:graphicFrame>
        <p:nvGraphicFramePr>
          <p:cNvPr id="2" name="Object 1" hidden="1"/>
          <p:cNvGraphicFramePr>
            <a:graphicFrameLocks/>
          </p:cNvGraphicFramePr>
          <p:nvPr userDrawn="1">
            <p:custDataLst>
              <p:tags r:id="rId2"/>
            </p:custDataLst>
            <p:extLst>
              <p:ext uri="{D42A27DB-BD31-4B8C-83A1-F6EECF244321}">
                <p14:modId xmlns:p14="http://schemas.microsoft.com/office/powerpoint/2010/main" val="708777261"/>
              </p:ex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0788"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0" y="0"/>
                        <a:ext cx="146538" cy="158750"/>
                      </a:xfrm>
                      <a:prstGeom prst="rect">
                        <a:avLst/>
                      </a:prstGeom>
                    </p:spPr>
                  </p:pic>
                </p:oleObj>
              </mc:Fallback>
            </mc:AlternateContent>
          </a:graphicData>
        </a:graphic>
      </p:graphicFrame>
      <p:sp>
        <p:nvSpPr>
          <p:cNvPr id="4" name="Rettangolo 4"/>
          <p:cNvSpPr/>
          <p:nvPr userDrawn="1">
            <p:custDataLst>
              <p:tags r:id="rId3"/>
            </p:custDataLst>
          </p:nvPr>
        </p:nvSpPr>
        <p:spPr>
          <a:xfrm>
            <a:off x="2" y="0"/>
            <a:ext cx="9152792" cy="19843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30200" fontAlgn="base">
              <a:spcBef>
                <a:spcPct val="0"/>
              </a:spcBef>
              <a:spcAft>
                <a:spcPct val="0"/>
              </a:spcAft>
              <a:buClr>
                <a:srgbClr val="000000"/>
              </a:buClr>
              <a:buSzPct val="100000"/>
              <a:buFont typeface="Times New Roman" charset="0"/>
              <a:buNone/>
              <a:defRPr/>
            </a:pPr>
            <a:endParaRPr lang="it-IT" sz="3100" noProof="0" dirty="0">
              <a:solidFill>
                <a:srgbClr val="FFFFFF"/>
              </a:solidFill>
            </a:endParaRPr>
          </a:p>
        </p:txBody>
      </p:sp>
      <p:sp>
        <p:nvSpPr>
          <p:cNvPr id="14" name="Title 1"/>
          <p:cNvSpPr>
            <a:spLocks noGrp="1"/>
          </p:cNvSpPr>
          <p:nvPr>
            <p:ph type="title" hasCustomPrompt="1"/>
            <p:custDataLst>
              <p:tags r:id="rId4"/>
            </p:custDataLst>
          </p:nvPr>
        </p:nvSpPr>
        <p:spPr>
          <a:xfrm>
            <a:off x="1" y="569782"/>
            <a:ext cx="9152794" cy="688489"/>
          </a:xfrm>
          <a:prstGeom prst="rect">
            <a:avLst/>
          </a:prstGeom>
          <a:ln>
            <a:noFill/>
          </a:ln>
        </p:spPr>
        <p:txBody>
          <a:bodyPr vert="horz" lIns="91426" tIns="45714" rIns="91426" bIns="45714" anchor="t"/>
          <a:lstStyle>
            <a:lvl1pPr>
              <a:defRPr lang="en-US" sz="2000" b="1" cap="all" baseline="0" dirty="0">
                <a:solidFill>
                  <a:schemeClr val="tx1"/>
                </a:solidFill>
                <a:latin typeface="Arial Narrow" panose="020B0606020202030204" pitchFamily="34" charset="0"/>
              </a:defRPr>
            </a:lvl1pPr>
          </a:lstStyle>
          <a:p>
            <a:pPr lvl="0"/>
            <a:r>
              <a:rPr lang="it-IT" noProof="0" dirty="0" smtClean="0"/>
              <a:t>FARE Click per inserire il titolo</a:t>
            </a:r>
            <a:endParaRPr lang="it-IT" noProof="0" dirty="0"/>
          </a:p>
        </p:txBody>
      </p:sp>
      <p:sp>
        <p:nvSpPr>
          <p:cNvPr id="3" name="Segnaposto testo 2"/>
          <p:cNvSpPr>
            <a:spLocks noGrp="1"/>
          </p:cNvSpPr>
          <p:nvPr>
            <p:ph type="body" sz="quarter" idx="11" hasCustomPrompt="1"/>
            <p:custDataLst>
              <p:tags r:id="rId5"/>
            </p:custDataLst>
          </p:nvPr>
        </p:nvSpPr>
        <p:spPr>
          <a:xfrm>
            <a:off x="0" y="198438"/>
            <a:ext cx="9156700" cy="246062"/>
          </a:xfrm>
          <a:prstGeom prst="rect">
            <a:avLst/>
          </a:prstGeom>
        </p:spPr>
        <p:txBody>
          <a:bodyPr/>
          <a:lstStyle>
            <a:lvl1pPr marL="228600" indent="-228600">
              <a:buFont typeface="+mj-lt"/>
              <a:buNone/>
              <a:defRPr lang="it-IT" sz="1100" cap="all" baseline="0" dirty="0">
                <a:latin typeface="Arial Narrow" panose="020B0606020202030204" pitchFamily="34" charset="0"/>
              </a:defRPr>
            </a:lvl1pPr>
          </a:lstStyle>
          <a:p>
            <a:pPr marL="0" lvl="0" indent="0"/>
            <a:r>
              <a:rPr lang="it-IT" noProof="0" dirty="0" smtClean="0"/>
              <a:t>Fare clic per inserire testo di </a:t>
            </a:r>
            <a:r>
              <a:rPr lang="it-IT" noProof="0" dirty="0" err="1" smtClean="0"/>
              <a:t>lead</a:t>
            </a:r>
            <a:r>
              <a:rPr lang="it-IT" noProof="0" dirty="0" smtClean="0"/>
              <a:t> in</a:t>
            </a:r>
            <a:endParaRPr lang="it-IT" noProof="0" dirty="0"/>
          </a:p>
        </p:txBody>
      </p:sp>
      <p:pic>
        <p:nvPicPr>
          <p:cNvPr id="13" name="Picture 2" descr="C:\Users\ZanottiP\Desktop\Logo_white_300.png"/>
          <p:cNvPicPr>
            <a:picLocks noChangeAspect="1" noChangeArrowheads="1"/>
          </p:cNvPicPr>
          <p:nvPr userDrawn="1">
            <p:custDataLst>
              <p:tags r:id="rId6"/>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4267401" y="50824"/>
            <a:ext cx="609199" cy="9679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6"/>
          <p:cNvSpPr txBox="1">
            <a:spLocks noChangeArrowheads="1"/>
          </p:cNvSpPr>
          <p:nvPr userDrawn="1">
            <p:custDataLst>
              <p:tags r:id="rId7"/>
            </p:custDataLst>
          </p:nvPr>
        </p:nvSpPr>
        <p:spPr bwMode="auto">
          <a:xfrm>
            <a:off x="8872982" y="6751859"/>
            <a:ext cx="269179" cy="184666"/>
          </a:xfrm>
          <a:prstGeom prst="rect">
            <a:avLst/>
          </a:prstGeom>
          <a:noFill/>
          <a:ln>
            <a:noFill/>
          </a:ln>
          <a:extLst/>
        </p:spPr>
        <p:txBody>
          <a:bodyPr lIns="91426" tIns="0" rIns="91426" bIns="0">
            <a:spAutoFit/>
          </a:bodyPr>
          <a:lstStyle>
            <a:lvl1pPr eaLnBrk="0" hangingPunct="0">
              <a:defRPr sz="3100">
                <a:solidFill>
                  <a:schemeClr val="bg1"/>
                </a:solidFill>
                <a:latin typeface="Gill Sans" charset="0"/>
                <a:ea typeface="ヒラギノ角ゴ ProN W3" charset="-128"/>
              </a:defRPr>
            </a:lvl1pPr>
            <a:lvl2pPr marL="742950" indent="-285750" eaLnBrk="0" hangingPunct="0">
              <a:defRPr sz="3100">
                <a:solidFill>
                  <a:schemeClr val="bg1"/>
                </a:solidFill>
                <a:latin typeface="Gill Sans" charset="0"/>
                <a:ea typeface="ヒラギノ角ゴ ProN W3" charset="-128"/>
              </a:defRPr>
            </a:lvl2pPr>
            <a:lvl3pPr marL="1143000" indent="-228600" eaLnBrk="0" hangingPunct="0">
              <a:defRPr sz="3100">
                <a:solidFill>
                  <a:schemeClr val="bg1"/>
                </a:solidFill>
                <a:latin typeface="Gill Sans" charset="0"/>
                <a:ea typeface="ヒラギノ角ゴ ProN W3" charset="-128"/>
              </a:defRPr>
            </a:lvl3pPr>
            <a:lvl4pPr marL="1600200" indent="-228600" eaLnBrk="0" hangingPunct="0">
              <a:defRPr sz="3100">
                <a:solidFill>
                  <a:schemeClr val="bg1"/>
                </a:solidFill>
                <a:latin typeface="Gill Sans" charset="0"/>
                <a:ea typeface="ヒラギノ角ゴ ProN W3" charset="-128"/>
              </a:defRPr>
            </a:lvl4pPr>
            <a:lvl5pPr marL="2057400" indent="-228600" eaLnBrk="0" hangingPunct="0">
              <a:defRPr sz="3100">
                <a:solidFill>
                  <a:schemeClr val="bg1"/>
                </a:solidFill>
                <a:latin typeface="Gill Sans" charset="0"/>
                <a:ea typeface="ヒラギノ角ゴ ProN W3" charset="-128"/>
              </a:defRPr>
            </a:lvl5pPr>
            <a:lvl6pPr marL="25146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6pPr>
            <a:lvl7pPr marL="29718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7pPr>
            <a:lvl8pPr marL="34290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8pPr>
            <a:lvl9pPr marL="38862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9pPr>
          </a:lstStyle>
          <a:p>
            <a:pPr algn="ctr" defTabSz="330200" eaLnBrk="1" fontAlgn="base" hangingPunct="1">
              <a:spcBef>
                <a:spcPct val="0"/>
              </a:spcBef>
              <a:spcAft>
                <a:spcPct val="0"/>
              </a:spcAft>
              <a:buClr>
                <a:srgbClr val="000000"/>
              </a:buClr>
              <a:buSzPct val="100000"/>
              <a:buFont typeface="Times New Roman" pitchFamily="18" charset="0"/>
              <a:buNone/>
              <a:defRPr/>
            </a:pPr>
            <a:fld id="{A131EE9C-2EC5-49F0-BAE1-80C026E82D17}" type="slidenum">
              <a:rPr lang="it-IT" altLang="it-IT" sz="600" noProof="0" smtClean="0">
                <a:solidFill>
                  <a:srgbClr val="FFFFFF"/>
                </a:solidFill>
                <a:latin typeface="Arial" pitchFamily="34" charset="0"/>
              </a:rPr>
              <a:pPr algn="ctr" defTabSz="330200" eaLnBrk="1" fontAlgn="base" hangingPunct="1">
                <a:spcBef>
                  <a:spcPct val="0"/>
                </a:spcBef>
                <a:spcAft>
                  <a:spcPct val="0"/>
                </a:spcAft>
                <a:buClr>
                  <a:srgbClr val="000000"/>
                </a:buClr>
                <a:buSzPct val="100000"/>
                <a:buFont typeface="Times New Roman" pitchFamily="18" charset="0"/>
                <a:buNone/>
                <a:defRPr/>
              </a:pPr>
              <a:t>‹N›</a:t>
            </a:fld>
            <a:endParaRPr lang="it-IT" altLang="it-IT" sz="600" noProof="0" dirty="0" smtClean="0">
              <a:solidFill>
                <a:srgbClr val="FFFFFF"/>
              </a:solidFill>
              <a:latin typeface="Arial" pitchFamily="34" charset="0"/>
            </a:endParaRPr>
          </a:p>
        </p:txBody>
      </p:sp>
      <p:sp>
        <p:nvSpPr>
          <p:cNvPr id="20" name="Rectangle 110"/>
          <p:cNvSpPr/>
          <p:nvPr userDrawn="1">
            <p:custDataLst>
              <p:tags r:id="rId8"/>
            </p:custDataLst>
          </p:nvPr>
        </p:nvSpPr>
        <p:spPr>
          <a:xfrm>
            <a:off x="8877668" y="6721732"/>
            <a:ext cx="275943" cy="149282"/>
          </a:xfrm>
          <a:prstGeom prst="rect">
            <a:avLst/>
          </a:prstGeom>
          <a:solidFill>
            <a:srgbClr val="0080B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lvl1pPr eaLnBrk="0" hangingPunct="0">
              <a:defRPr sz="3100">
                <a:solidFill>
                  <a:schemeClr val="bg1"/>
                </a:solidFill>
                <a:latin typeface="Gill Sans" charset="0"/>
                <a:ea typeface="ヒラギノ角ゴ ProN W3" charset="-128"/>
              </a:defRPr>
            </a:lvl1pPr>
            <a:lvl2pPr marL="742950" indent="-285750" eaLnBrk="0" hangingPunct="0">
              <a:defRPr sz="3100">
                <a:solidFill>
                  <a:schemeClr val="bg1"/>
                </a:solidFill>
                <a:latin typeface="Gill Sans" charset="0"/>
                <a:ea typeface="ヒラギノ角ゴ ProN W3" charset="-128"/>
              </a:defRPr>
            </a:lvl2pPr>
            <a:lvl3pPr marL="1143000" indent="-228600" eaLnBrk="0" hangingPunct="0">
              <a:defRPr sz="3100">
                <a:solidFill>
                  <a:schemeClr val="bg1"/>
                </a:solidFill>
                <a:latin typeface="Gill Sans" charset="0"/>
                <a:ea typeface="ヒラギノ角ゴ ProN W3" charset="-128"/>
              </a:defRPr>
            </a:lvl3pPr>
            <a:lvl4pPr marL="1600200" indent="-228600" eaLnBrk="0" hangingPunct="0">
              <a:defRPr sz="3100">
                <a:solidFill>
                  <a:schemeClr val="bg1"/>
                </a:solidFill>
                <a:latin typeface="Gill Sans" charset="0"/>
                <a:ea typeface="ヒラギノ角ゴ ProN W3" charset="-128"/>
              </a:defRPr>
            </a:lvl4pPr>
            <a:lvl5pPr marL="2057400" indent="-228600" eaLnBrk="0" hangingPunct="0">
              <a:defRPr sz="3100">
                <a:solidFill>
                  <a:schemeClr val="bg1"/>
                </a:solidFill>
                <a:latin typeface="Gill Sans" charset="0"/>
                <a:ea typeface="ヒラギノ角ゴ ProN W3" charset="-128"/>
              </a:defRPr>
            </a:lvl5pPr>
            <a:lvl6pPr marL="25146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6pPr>
            <a:lvl7pPr marL="29718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7pPr>
            <a:lvl8pPr marL="34290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8pPr>
            <a:lvl9pPr marL="38862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9pPr>
          </a:lstStyle>
          <a:p>
            <a:pPr algn="ctr" defTabSz="330200" eaLnBrk="1" fontAlgn="base" hangingPunct="1">
              <a:spcBef>
                <a:spcPct val="0"/>
              </a:spcBef>
              <a:spcAft>
                <a:spcPct val="0"/>
              </a:spcAft>
              <a:buClr>
                <a:srgbClr val="000000"/>
              </a:buClr>
              <a:buSzPct val="100000"/>
              <a:buFont typeface="Times New Roman" pitchFamily="18" charset="0"/>
              <a:buNone/>
            </a:pPr>
            <a:fld id="{1BBA5734-D1F0-47FB-9B76-310C8F3CEFAA}" type="slidenum">
              <a:rPr lang="it-IT" altLang="en-US" sz="800" noProof="0" smtClean="0">
                <a:solidFill>
                  <a:srgbClr val="FFFFFF"/>
                </a:solidFill>
                <a:latin typeface="Arial" pitchFamily="34" charset="0"/>
                <a:cs typeface="Arial" pitchFamily="34" charset="0"/>
              </a:rPr>
              <a:pPr algn="ctr" defTabSz="330200" eaLnBrk="1" fontAlgn="base" hangingPunct="1">
                <a:spcBef>
                  <a:spcPct val="0"/>
                </a:spcBef>
                <a:spcAft>
                  <a:spcPct val="0"/>
                </a:spcAft>
                <a:buClr>
                  <a:srgbClr val="000000"/>
                </a:buClr>
                <a:buSzPct val="100000"/>
                <a:buFont typeface="Times New Roman" pitchFamily="18" charset="0"/>
                <a:buNone/>
              </a:pPr>
              <a:t>‹N›</a:t>
            </a:fld>
            <a:endParaRPr lang="it-IT" altLang="en-US" sz="800" noProof="0" dirty="0">
              <a:solidFill>
                <a:srgbClr val="FFFFFF"/>
              </a:solidFill>
              <a:latin typeface="Arial" pitchFamily="34" charset="0"/>
              <a:cs typeface="Arial" pitchFamily="34" charset="0"/>
            </a:endParaRPr>
          </a:p>
        </p:txBody>
      </p:sp>
      <p:sp>
        <p:nvSpPr>
          <p:cNvPr id="24" name="Text Placeholder 5"/>
          <p:cNvSpPr>
            <a:spLocks noGrp="1"/>
          </p:cNvSpPr>
          <p:nvPr>
            <p:ph type="body" sz="quarter" idx="10" hasCustomPrompt="1"/>
            <p:custDataLst>
              <p:tags r:id="rId9"/>
            </p:custDataLst>
          </p:nvPr>
        </p:nvSpPr>
        <p:spPr>
          <a:xfrm>
            <a:off x="210673" y="1336978"/>
            <a:ext cx="2453054" cy="215444"/>
          </a:xfrm>
          <a:prstGeom prst="rect">
            <a:avLst/>
          </a:prstGeom>
        </p:spPr>
        <p:txBody>
          <a:bodyPr lIns="0" tIns="0" rIns="0" bIns="0">
            <a:spAutoFit/>
          </a:bodyPr>
          <a:lstStyle>
            <a:lvl1pPr marL="0" indent="0">
              <a:spcBef>
                <a:spcPts val="0"/>
              </a:spcBef>
              <a:buFont typeface="Arial" panose="020B0604020202020204" pitchFamily="34" charset="0"/>
              <a:buNone/>
              <a:defRPr sz="1400" baseline="0">
                <a:latin typeface="+mj-lt"/>
              </a:defRPr>
            </a:lvl1pPr>
            <a:lvl2pPr marL="285750" indent="-285750" algn="l" defTabSz="914400" rtl="0" eaLnBrk="1" latinLnBrk="0" hangingPunct="1">
              <a:spcBef>
                <a:spcPts val="600"/>
              </a:spcBef>
              <a:buFont typeface="Courier New" panose="02070309020205020404" pitchFamily="49" charset="0"/>
              <a:buChar char="-"/>
              <a:defRPr lang="en-US" sz="1800" kern="1200" dirty="0" smtClean="0">
                <a:solidFill>
                  <a:schemeClr val="tx1"/>
                </a:solidFill>
                <a:latin typeface="+mn-lt"/>
                <a:ea typeface="+mn-ea"/>
                <a:cs typeface="+mn-cs"/>
              </a:defRPr>
            </a:lvl2pPr>
            <a:lvl3pPr>
              <a:defRPr sz="1800">
                <a:latin typeface="+mj-lt"/>
              </a:defRPr>
            </a:lvl3pPr>
            <a:lvl4pPr>
              <a:defRPr sz="1800">
                <a:latin typeface="+mj-lt"/>
              </a:defRPr>
            </a:lvl4pPr>
            <a:lvl5pPr>
              <a:defRPr sz="1800">
                <a:latin typeface="+mj-lt"/>
              </a:defRPr>
            </a:lvl5pPr>
          </a:lstStyle>
          <a:p>
            <a:pPr lvl="0"/>
            <a:r>
              <a:rPr lang="it-IT" noProof="0" dirty="0" smtClean="0"/>
              <a:t>Fare click per inserire il testo</a:t>
            </a:r>
          </a:p>
        </p:txBody>
      </p:sp>
      <p:sp>
        <p:nvSpPr>
          <p:cNvPr id="25" name="Text Placeholder 5"/>
          <p:cNvSpPr>
            <a:spLocks noGrp="1"/>
          </p:cNvSpPr>
          <p:nvPr>
            <p:ph type="body" sz="quarter" idx="12" hasCustomPrompt="1"/>
            <p:custDataLst>
              <p:tags r:id="rId10"/>
            </p:custDataLst>
          </p:nvPr>
        </p:nvSpPr>
        <p:spPr>
          <a:xfrm>
            <a:off x="6110344" y="1336978"/>
            <a:ext cx="2908778" cy="215444"/>
          </a:xfrm>
          <a:prstGeom prst="rect">
            <a:avLst/>
          </a:prstGeom>
        </p:spPr>
        <p:txBody>
          <a:bodyPr lIns="0" tIns="0" rIns="0" bIns="0">
            <a:spAutoFit/>
          </a:bodyPr>
          <a:lstStyle>
            <a:lvl1pPr marL="0" indent="0" algn="r">
              <a:spcBef>
                <a:spcPts val="0"/>
              </a:spcBef>
              <a:buFont typeface="Arial" panose="020B0604020202020204" pitchFamily="34" charset="0"/>
              <a:buNone/>
              <a:defRPr sz="1400" i="1" baseline="0">
                <a:latin typeface="+mj-lt"/>
              </a:defRPr>
            </a:lvl1pPr>
            <a:lvl2pPr marL="285750" indent="-285750" algn="l" defTabSz="914400" rtl="0" eaLnBrk="1" latinLnBrk="0" hangingPunct="1">
              <a:spcBef>
                <a:spcPts val="600"/>
              </a:spcBef>
              <a:buFont typeface="Courier New" panose="02070309020205020404" pitchFamily="49" charset="0"/>
              <a:buChar char="-"/>
              <a:defRPr lang="en-US" sz="1800" kern="1200" dirty="0" smtClean="0">
                <a:solidFill>
                  <a:schemeClr val="tx1"/>
                </a:solidFill>
                <a:latin typeface="+mn-lt"/>
                <a:ea typeface="+mn-ea"/>
                <a:cs typeface="+mn-cs"/>
              </a:defRPr>
            </a:lvl2pPr>
            <a:lvl3pPr>
              <a:defRPr sz="1800">
                <a:latin typeface="+mj-lt"/>
              </a:defRPr>
            </a:lvl3pPr>
            <a:lvl4pPr>
              <a:defRPr sz="1800">
                <a:latin typeface="+mj-lt"/>
              </a:defRPr>
            </a:lvl4pPr>
            <a:lvl5pPr>
              <a:defRPr sz="1800">
                <a:latin typeface="+mj-lt"/>
              </a:defRPr>
            </a:lvl5pPr>
          </a:lstStyle>
          <a:p>
            <a:pPr lvl="0"/>
            <a:r>
              <a:rPr lang="it-IT" noProof="0" dirty="0" smtClean="0"/>
              <a:t>FARE CLICK PER INSERIRE IL TESTO</a:t>
            </a:r>
          </a:p>
        </p:txBody>
      </p:sp>
      <p:sp>
        <p:nvSpPr>
          <p:cNvPr id="16" name="TextBox 16"/>
          <p:cNvSpPr txBox="1"/>
          <p:nvPr userDrawn="1"/>
        </p:nvSpPr>
        <p:spPr>
          <a:xfrm>
            <a:off x="3481754" y="6775922"/>
            <a:ext cx="2180492" cy="76944"/>
          </a:xfrm>
          <a:prstGeom prst="rect">
            <a:avLst/>
          </a:prstGeom>
          <a:noFill/>
        </p:spPr>
        <p:txBody>
          <a:bodyPr wrap="square" tIns="0" bIns="0" rtlCol="0">
            <a:spAutoFit/>
          </a:bodyPr>
          <a:lstStyle/>
          <a:p>
            <a:pPr algn="ctr" defTabSz="330200" fontAlgn="base">
              <a:spcBef>
                <a:spcPct val="0"/>
              </a:spcBef>
              <a:spcAft>
                <a:spcPct val="0"/>
              </a:spcAft>
              <a:buClr>
                <a:srgbClr val="000000"/>
              </a:buClr>
              <a:buSzPct val="100000"/>
              <a:buFont typeface="Times New Roman" pitchFamily="18" charset="0"/>
              <a:buNone/>
            </a:pPr>
            <a:r>
              <a:rPr lang="en-US" sz="500" dirty="0" smtClean="0">
                <a:solidFill>
                  <a:schemeClr val="tx1"/>
                </a:solidFill>
                <a:ea typeface="ヒラギノ角ゴ ProN W3" charset="-128"/>
                <a:cs typeface="Arial"/>
              </a:rPr>
              <a:t>COPYRIGHT  2015 NTT DATA ITALIA S.P.A.</a:t>
            </a:r>
            <a:endParaRPr lang="en-US" sz="500" dirty="0">
              <a:solidFill>
                <a:schemeClr val="tx1"/>
              </a:solidFill>
              <a:ea typeface="ヒラギノ角ゴ ProN W3" charset="-128"/>
              <a:cs typeface="Arial"/>
            </a:endParaRPr>
          </a:p>
        </p:txBody>
      </p:sp>
      <p:sp>
        <p:nvSpPr>
          <p:cNvPr id="15" name="Rectangle 15"/>
          <p:cNvSpPr/>
          <p:nvPr userDrawn="1">
            <p:custDataLst>
              <p:tags r:id="rId11"/>
            </p:custDataLst>
          </p:nvPr>
        </p:nvSpPr>
        <p:spPr>
          <a:xfrm rot="16200000">
            <a:off x="8046510" y="5527654"/>
            <a:ext cx="1957587" cy="230832"/>
          </a:xfrm>
          <a:prstGeom prst="rect">
            <a:avLst/>
          </a:prstGeom>
        </p:spPr>
        <p:txBody>
          <a:bodyPr wrap="none">
            <a:spAutoFit/>
          </a:bodyPr>
          <a:lstStyle/>
          <a:p>
            <a:r>
              <a:rPr kumimoji="1" lang="it-IT" sz="900" spc="300" noProof="0" dirty="0" smtClean="0">
                <a:solidFill>
                  <a:schemeClr val="tx2"/>
                </a:solidFill>
                <a:latin typeface="+mj-lt"/>
                <a:ea typeface="+mj-ea"/>
                <a:cs typeface="Arial"/>
              </a:rPr>
              <a:t>ENABLING PLATFORMS</a:t>
            </a:r>
            <a:endParaRPr kumimoji="1" lang="it-IT" sz="1200" spc="300" noProof="0" dirty="0">
              <a:solidFill>
                <a:schemeClr val="tx2"/>
              </a:solidFill>
              <a:latin typeface="+mj-lt"/>
              <a:ea typeface="+mj-ea"/>
              <a:cs typeface="Arial"/>
            </a:endParaRPr>
          </a:p>
        </p:txBody>
      </p:sp>
    </p:spTree>
    <p:extLst>
      <p:ext uri="{BB962C8B-B14F-4D97-AF65-F5344CB8AC3E}">
        <p14:creationId xmlns:p14="http://schemas.microsoft.com/office/powerpoint/2010/main" val="10800875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hiusura_Blue">
    <p:bg>
      <p:bgPr>
        <a:solidFill>
          <a:srgbClr val="0080B1"/>
        </a:solidFill>
        <a:effectLst/>
      </p:bgPr>
    </p:bg>
    <p:spTree>
      <p:nvGrpSpPr>
        <p:cNvPr id="1" name=""/>
        <p:cNvGrpSpPr/>
        <p:nvPr/>
      </p:nvGrpSpPr>
      <p:grpSpPr>
        <a:xfrm>
          <a:off x="0" y="0"/>
          <a:ext cx="0" cy="0"/>
          <a:chOff x="0" y="0"/>
          <a:chExt cx="0" cy="0"/>
        </a:xfrm>
      </p:grpSpPr>
      <p:sp>
        <p:nvSpPr>
          <p:cNvPr id="6" name="TextBox 16"/>
          <p:cNvSpPr txBox="1"/>
          <p:nvPr userDrawn="1"/>
        </p:nvSpPr>
        <p:spPr>
          <a:xfrm>
            <a:off x="3481754" y="6763222"/>
            <a:ext cx="2180492" cy="92333"/>
          </a:xfrm>
          <a:prstGeom prst="rect">
            <a:avLst/>
          </a:prstGeom>
          <a:noFill/>
        </p:spPr>
        <p:txBody>
          <a:bodyPr wrap="square" tIns="0" bIns="0" rtlCol="0">
            <a:spAutoFit/>
          </a:bodyPr>
          <a:lstStyle/>
          <a:p>
            <a:pPr algn="ctr" defTabSz="330200" fontAlgn="base">
              <a:spcBef>
                <a:spcPct val="0"/>
              </a:spcBef>
              <a:spcAft>
                <a:spcPct val="0"/>
              </a:spcAft>
              <a:buClr>
                <a:srgbClr val="000000"/>
              </a:buClr>
              <a:buSzPct val="100000"/>
              <a:buFont typeface="Times New Roman" pitchFamily="18" charset="0"/>
              <a:buNone/>
            </a:pPr>
            <a:r>
              <a:rPr lang="en-US" sz="600" dirty="0" smtClean="0">
                <a:solidFill>
                  <a:srgbClr val="FFFFFF"/>
                </a:solidFill>
                <a:ea typeface="ヒラギノ角ゴ ProN W3" charset="-128"/>
                <a:cs typeface="Arial"/>
              </a:rPr>
              <a:t>COPYRIGHT  2015 NTT DATA ITALIA S.P.A.</a:t>
            </a:r>
            <a:endParaRPr lang="en-US" sz="600" dirty="0">
              <a:solidFill>
                <a:srgbClr val="FFFFFF"/>
              </a:solidFill>
              <a:ea typeface="ヒラギノ角ゴ ProN W3" charset="-128"/>
              <a:cs typeface="Arial"/>
            </a:endParaRPr>
          </a:p>
        </p:txBody>
      </p:sp>
      <p:pic>
        <p:nvPicPr>
          <p:cNvPr id="9"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4552950" y="3084513"/>
            <a:ext cx="3075406" cy="78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2403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Empty">
    <p:bg>
      <p:bgPr>
        <a:solidFill>
          <a:srgbClr val="0080B1"/>
        </a:solidFill>
        <a:effectLst/>
      </p:bgPr>
    </p:bg>
    <p:spTree>
      <p:nvGrpSpPr>
        <p:cNvPr id="1" name=""/>
        <p:cNvGrpSpPr/>
        <p:nvPr/>
      </p:nvGrpSpPr>
      <p:grpSpPr>
        <a:xfrm>
          <a:off x="0" y="0"/>
          <a:ext cx="0" cy="0"/>
          <a:chOff x="0" y="0"/>
          <a:chExt cx="0" cy="0"/>
        </a:xfrm>
      </p:grpSpPr>
      <p:sp>
        <p:nvSpPr>
          <p:cNvPr id="9" name="Rectangle 15"/>
          <p:cNvSpPr/>
          <p:nvPr userDrawn="1">
            <p:custDataLst>
              <p:tags r:id="rId1"/>
            </p:custDataLst>
          </p:nvPr>
        </p:nvSpPr>
        <p:spPr>
          <a:xfrm rot="16200000">
            <a:off x="8047310" y="5527654"/>
            <a:ext cx="1955985" cy="230832"/>
          </a:xfrm>
          <a:prstGeom prst="rect">
            <a:avLst/>
          </a:prstGeom>
        </p:spPr>
        <p:txBody>
          <a:bodyPr wrap="none">
            <a:spAutoFit/>
          </a:bodyPr>
          <a:lstStyle/>
          <a:p>
            <a:r>
              <a:rPr kumimoji="1" lang="it-IT" sz="900" kern="1200" spc="300" noProof="0" dirty="0" smtClean="0">
                <a:solidFill>
                  <a:schemeClr val="bg1"/>
                </a:solidFill>
                <a:latin typeface="+mn-lt"/>
                <a:ea typeface="+mn-ea"/>
                <a:cs typeface="Arial"/>
              </a:rPr>
              <a:t>ENABLING</a:t>
            </a:r>
            <a:r>
              <a:rPr kumimoji="1" lang="it-IT" sz="900" spc="300" noProof="0" dirty="0" smtClean="0">
                <a:solidFill>
                  <a:schemeClr val="bg1"/>
                </a:solidFill>
                <a:latin typeface="+mj-lt"/>
                <a:ea typeface="+mj-ea"/>
                <a:cs typeface="Arial"/>
              </a:rPr>
              <a:t> PLATFORMS</a:t>
            </a:r>
            <a:endParaRPr kumimoji="1" lang="it-IT" sz="1200" spc="300" noProof="0" dirty="0">
              <a:solidFill>
                <a:schemeClr val="bg1"/>
              </a:solidFill>
              <a:latin typeface="+mj-lt"/>
              <a:ea typeface="+mj-ea"/>
              <a:cs typeface="Arial"/>
            </a:endParaRPr>
          </a:p>
        </p:txBody>
      </p:sp>
      <p:sp>
        <p:nvSpPr>
          <p:cNvPr id="4" name="Rettangolo 4"/>
          <p:cNvSpPr/>
          <p:nvPr userDrawn="1"/>
        </p:nvSpPr>
        <p:spPr>
          <a:xfrm>
            <a:off x="2" y="0"/>
            <a:ext cx="9152792" cy="19843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30200" fontAlgn="base">
              <a:spcBef>
                <a:spcPct val="0"/>
              </a:spcBef>
              <a:spcAft>
                <a:spcPct val="0"/>
              </a:spcAft>
              <a:buClr>
                <a:srgbClr val="000000"/>
              </a:buClr>
              <a:buSzPct val="100000"/>
              <a:buFont typeface="Times New Roman" charset="0"/>
              <a:buNone/>
              <a:defRPr/>
            </a:pPr>
            <a:endParaRPr lang="it-IT" sz="3100">
              <a:solidFill>
                <a:srgbClr val="FFFFFF"/>
              </a:solidFill>
            </a:endParaRPr>
          </a:p>
        </p:txBody>
      </p:sp>
      <p:sp>
        <p:nvSpPr>
          <p:cNvPr id="12" name="TextBox 16"/>
          <p:cNvSpPr txBox="1">
            <a:spLocks noChangeArrowheads="1"/>
          </p:cNvSpPr>
          <p:nvPr userDrawn="1"/>
        </p:nvSpPr>
        <p:spPr bwMode="auto">
          <a:xfrm>
            <a:off x="8852395" y="6751857"/>
            <a:ext cx="291611" cy="92075"/>
          </a:xfrm>
          <a:prstGeom prst="rect">
            <a:avLst/>
          </a:prstGeom>
          <a:noFill/>
          <a:ln>
            <a:noFill/>
          </a:ln>
          <a:extLst/>
        </p:spPr>
        <p:txBody>
          <a:bodyPr lIns="91426" tIns="0" rIns="91426" bIns="0">
            <a:spAutoFit/>
          </a:bodyPr>
          <a:lstStyle>
            <a:lvl1pPr eaLnBrk="0" hangingPunct="0">
              <a:defRPr sz="3100">
                <a:solidFill>
                  <a:schemeClr val="bg1"/>
                </a:solidFill>
                <a:latin typeface="Gill Sans" charset="0"/>
                <a:ea typeface="ヒラギノ角ゴ ProN W3" charset="-128"/>
              </a:defRPr>
            </a:lvl1pPr>
            <a:lvl2pPr marL="742950" indent="-285750" eaLnBrk="0" hangingPunct="0">
              <a:defRPr sz="3100">
                <a:solidFill>
                  <a:schemeClr val="bg1"/>
                </a:solidFill>
                <a:latin typeface="Gill Sans" charset="0"/>
                <a:ea typeface="ヒラギノ角ゴ ProN W3" charset="-128"/>
              </a:defRPr>
            </a:lvl2pPr>
            <a:lvl3pPr marL="1143000" indent="-228600" eaLnBrk="0" hangingPunct="0">
              <a:defRPr sz="3100">
                <a:solidFill>
                  <a:schemeClr val="bg1"/>
                </a:solidFill>
                <a:latin typeface="Gill Sans" charset="0"/>
                <a:ea typeface="ヒラギノ角ゴ ProN W3" charset="-128"/>
              </a:defRPr>
            </a:lvl3pPr>
            <a:lvl4pPr marL="1600200" indent="-228600" eaLnBrk="0" hangingPunct="0">
              <a:defRPr sz="3100">
                <a:solidFill>
                  <a:schemeClr val="bg1"/>
                </a:solidFill>
                <a:latin typeface="Gill Sans" charset="0"/>
                <a:ea typeface="ヒラギノ角ゴ ProN W3" charset="-128"/>
              </a:defRPr>
            </a:lvl4pPr>
            <a:lvl5pPr marL="2057400" indent="-228600" eaLnBrk="0" hangingPunct="0">
              <a:defRPr sz="3100">
                <a:solidFill>
                  <a:schemeClr val="bg1"/>
                </a:solidFill>
                <a:latin typeface="Gill Sans" charset="0"/>
                <a:ea typeface="ヒラギノ角ゴ ProN W3" charset="-128"/>
              </a:defRPr>
            </a:lvl5pPr>
            <a:lvl6pPr marL="25146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6pPr>
            <a:lvl7pPr marL="29718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7pPr>
            <a:lvl8pPr marL="34290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8pPr>
            <a:lvl9pPr marL="38862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9pPr>
          </a:lstStyle>
          <a:p>
            <a:pPr algn="ctr" defTabSz="330200" eaLnBrk="1" fontAlgn="base" hangingPunct="1">
              <a:spcBef>
                <a:spcPct val="0"/>
              </a:spcBef>
              <a:spcAft>
                <a:spcPct val="0"/>
              </a:spcAft>
              <a:buClr>
                <a:srgbClr val="000000"/>
              </a:buClr>
              <a:buSzPct val="100000"/>
              <a:buFont typeface="Times New Roman" pitchFamily="18" charset="0"/>
              <a:buNone/>
              <a:defRPr/>
            </a:pPr>
            <a:fld id="{A131EE9C-2EC5-49F0-BAE1-80C026E82D17}" type="slidenum">
              <a:rPr lang="en-US" altLang="it-IT" sz="600" smtClean="0">
                <a:solidFill>
                  <a:srgbClr val="FFFFFF"/>
                </a:solidFill>
                <a:latin typeface="Arial" pitchFamily="34" charset="0"/>
              </a:rPr>
              <a:pPr algn="ctr" defTabSz="330200" eaLnBrk="1" fontAlgn="base" hangingPunct="1">
                <a:spcBef>
                  <a:spcPct val="0"/>
                </a:spcBef>
                <a:spcAft>
                  <a:spcPct val="0"/>
                </a:spcAft>
                <a:buClr>
                  <a:srgbClr val="000000"/>
                </a:buClr>
                <a:buSzPct val="100000"/>
                <a:buFont typeface="Times New Roman" pitchFamily="18" charset="0"/>
                <a:buNone/>
                <a:defRPr/>
              </a:pPr>
              <a:t>‹N›</a:t>
            </a:fld>
            <a:endParaRPr lang="en-US" altLang="it-IT" sz="600" smtClean="0">
              <a:solidFill>
                <a:srgbClr val="FFFFFF"/>
              </a:solidFill>
              <a:latin typeface="Arial" pitchFamily="34" charset="0"/>
            </a:endParaRPr>
          </a:p>
        </p:txBody>
      </p:sp>
      <p:sp>
        <p:nvSpPr>
          <p:cNvPr id="13" name="Rectangle 110"/>
          <p:cNvSpPr/>
          <p:nvPr userDrawn="1"/>
        </p:nvSpPr>
        <p:spPr>
          <a:xfrm>
            <a:off x="8857474" y="6700216"/>
            <a:ext cx="298938" cy="149282"/>
          </a:xfrm>
          <a:prstGeom prst="rect">
            <a:avLst/>
          </a:prstGeom>
          <a:solidFill>
            <a:srgbClr val="0080B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lvl1pPr eaLnBrk="0" hangingPunct="0">
              <a:defRPr sz="3100">
                <a:solidFill>
                  <a:schemeClr val="bg1"/>
                </a:solidFill>
                <a:latin typeface="Gill Sans" charset="0"/>
                <a:ea typeface="ヒラギノ角ゴ ProN W3" charset="-128"/>
              </a:defRPr>
            </a:lvl1pPr>
            <a:lvl2pPr marL="742950" indent="-285750" eaLnBrk="0" hangingPunct="0">
              <a:defRPr sz="3100">
                <a:solidFill>
                  <a:schemeClr val="bg1"/>
                </a:solidFill>
                <a:latin typeface="Gill Sans" charset="0"/>
                <a:ea typeface="ヒラギノ角ゴ ProN W3" charset="-128"/>
              </a:defRPr>
            </a:lvl2pPr>
            <a:lvl3pPr marL="1143000" indent="-228600" eaLnBrk="0" hangingPunct="0">
              <a:defRPr sz="3100">
                <a:solidFill>
                  <a:schemeClr val="bg1"/>
                </a:solidFill>
                <a:latin typeface="Gill Sans" charset="0"/>
                <a:ea typeface="ヒラギノ角ゴ ProN W3" charset="-128"/>
              </a:defRPr>
            </a:lvl3pPr>
            <a:lvl4pPr marL="1600200" indent="-228600" eaLnBrk="0" hangingPunct="0">
              <a:defRPr sz="3100">
                <a:solidFill>
                  <a:schemeClr val="bg1"/>
                </a:solidFill>
                <a:latin typeface="Gill Sans" charset="0"/>
                <a:ea typeface="ヒラギノ角ゴ ProN W3" charset="-128"/>
              </a:defRPr>
            </a:lvl4pPr>
            <a:lvl5pPr marL="2057400" indent="-228600" eaLnBrk="0" hangingPunct="0">
              <a:defRPr sz="3100">
                <a:solidFill>
                  <a:schemeClr val="bg1"/>
                </a:solidFill>
                <a:latin typeface="Gill Sans" charset="0"/>
                <a:ea typeface="ヒラギノ角ゴ ProN W3" charset="-128"/>
              </a:defRPr>
            </a:lvl5pPr>
            <a:lvl6pPr marL="25146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6pPr>
            <a:lvl7pPr marL="29718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7pPr>
            <a:lvl8pPr marL="34290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8pPr>
            <a:lvl9pPr marL="3886200" indent="-228600" algn="ctr" defTabSz="330200" eaLnBrk="0" fontAlgn="base" hangingPunct="0">
              <a:spcBef>
                <a:spcPct val="0"/>
              </a:spcBef>
              <a:spcAft>
                <a:spcPct val="0"/>
              </a:spcAft>
              <a:buClr>
                <a:srgbClr val="000000"/>
              </a:buClr>
              <a:buSzPct val="100000"/>
              <a:buFont typeface="Times New Roman" pitchFamily="18" charset="0"/>
              <a:defRPr sz="3100">
                <a:solidFill>
                  <a:schemeClr val="bg1"/>
                </a:solidFill>
                <a:latin typeface="Gill Sans" charset="0"/>
                <a:ea typeface="ヒラギノ角ゴ ProN W3" charset="-128"/>
              </a:defRPr>
            </a:lvl9pPr>
          </a:lstStyle>
          <a:p>
            <a:pPr algn="ctr" defTabSz="330200" eaLnBrk="1" fontAlgn="base" hangingPunct="1">
              <a:spcBef>
                <a:spcPct val="0"/>
              </a:spcBef>
              <a:spcAft>
                <a:spcPct val="0"/>
              </a:spcAft>
              <a:buClr>
                <a:srgbClr val="000000"/>
              </a:buClr>
              <a:buSzPct val="100000"/>
              <a:buFont typeface="Times New Roman" pitchFamily="18" charset="0"/>
              <a:buNone/>
            </a:pPr>
            <a:fld id="{1BBA5734-D1F0-47FB-9B76-310C8F3CEFAA}" type="slidenum">
              <a:rPr lang="en-US" altLang="en-US" sz="800" smtClean="0">
                <a:solidFill>
                  <a:srgbClr val="FFFFFF"/>
                </a:solidFill>
                <a:latin typeface="Arial" pitchFamily="34" charset="0"/>
                <a:cs typeface="Arial" pitchFamily="34" charset="0"/>
              </a:rPr>
              <a:pPr algn="ctr" defTabSz="330200" eaLnBrk="1" fontAlgn="base" hangingPunct="1">
                <a:spcBef>
                  <a:spcPct val="0"/>
                </a:spcBef>
                <a:spcAft>
                  <a:spcPct val="0"/>
                </a:spcAft>
                <a:buClr>
                  <a:srgbClr val="000000"/>
                </a:buClr>
                <a:buSzPct val="100000"/>
                <a:buFont typeface="Times New Roman" pitchFamily="18" charset="0"/>
                <a:buNone/>
              </a:pPr>
              <a:t>‹N›</a:t>
            </a:fld>
            <a:endParaRPr lang="en-US" altLang="en-US" sz="800" dirty="0">
              <a:solidFill>
                <a:srgbClr val="FFFFFF"/>
              </a:solidFill>
              <a:latin typeface="Arial" pitchFamily="34" charset="0"/>
              <a:cs typeface="Arial" pitchFamily="34" charset="0"/>
            </a:endParaRPr>
          </a:p>
        </p:txBody>
      </p:sp>
      <p:pic>
        <p:nvPicPr>
          <p:cNvPr id="15" name="Picture 2" descr="C:\Users\ZanottiP\Desktop\Logo_white_300.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242017" y="50821"/>
            <a:ext cx="659966" cy="9679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6"/>
          <p:cNvSpPr txBox="1"/>
          <p:nvPr userDrawn="1"/>
        </p:nvSpPr>
        <p:spPr>
          <a:xfrm>
            <a:off x="3837762" y="6758567"/>
            <a:ext cx="1468476" cy="92333"/>
          </a:xfrm>
          <a:prstGeom prst="rect">
            <a:avLst/>
          </a:prstGeom>
          <a:noFill/>
        </p:spPr>
        <p:txBody>
          <a:bodyPr wrap="square" tIns="0" bIns="0" rtlCol="0">
            <a:spAutoFit/>
          </a:bodyPr>
          <a:lstStyle/>
          <a:p>
            <a:pPr defTabSz="330200" fontAlgn="base">
              <a:spcBef>
                <a:spcPct val="0"/>
              </a:spcBef>
              <a:spcAft>
                <a:spcPct val="0"/>
              </a:spcAft>
              <a:buClr>
                <a:srgbClr val="000000"/>
              </a:buClr>
              <a:buSzPct val="100000"/>
              <a:buFont typeface="Times New Roman" pitchFamily="18" charset="0"/>
              <a:buNone/>
            </a:pPr>
            <a:r>
              <a:rPr lang="en-US" sz="600" dirty="0" smtClean="0">
                <a:solidFill>
                  <a:srgbClr val="FFFFFF"/>
                </a:solidFill>
                <a:ea typeface="ヒラギノ角ゴ ProN W3" charset="-128"/>
                <a:cs typeface="Arial"/>
              </a:rPr>
              <a:t>COPYRIGHT  2015 NTT DATA ITALIA S.P.A.</a:t>
            </a:r>
            <a:endParaRPr lang="en-US" sz="600" dirty="0">
              <a:solidFill>
                <a:srgbClr val="FFFFFF"/>
              </a:solidFill>
              <a:ea typeface="ヒラギノ角ゴ ProN W3" charset="-128"/>
              <a:cs typeface="Arial"/>
            </a:endParaRPr>
          </a:p>
        </p:txBody>
      </p:sp>
      <p:sp>
        <p:nvSpPr>
          <p:cNvPr id="17" name="Title 1"/>
          <p:cNvSpPr>
            <a:spLocks noGrp="1"/>
          </p:cNvSpPr>
          <p:nvPr>
            <p:ph type="title" hasCustomPrompt="1"/>
            <p:custDataLst>
              <p:tags r:id="rId2"/>
            </p:custDataLst>
          </p:nvPr>
        </p:nvSpPr>
        <p:spPr>
          <a:xfrm>
            <a:off x="1" y="303085"/>
            <a:ext cx="9152794" cy="688489"/>
          </a:xfrm>
          <a:prstGeom prst="rect">
            <a:avLst/>
          </a:prstGeom>
          <a:ln>
            <a:noFill/>
          </a:ln>
        </p:spPr>
        <p:txBody>
          <a:bodyPr vert="horz" lIns="91426" tIns="45714" rIns="91426" bIns="45714" anchor="t"/>
          <a:lstStyle>
            <a:lvl1pPr>
              <a:defRPr lang="en-US" sz="2000" b="1" cap="all" baseline="0" dirty="0">
                <a:solidFill>
                  <a:schemeClr val="bg1"/>
                </a:solidFill>
                <a:latin typeface="Arial Narrow" panose="020B0606020202030204" pitchFamily="34" charset="0"/>
              </a:defRPr>
            </a:lvl1pPr>
          </a:lstStyle>
          <a:p>
            <a:pPr lvl="0"/>
            <a:r>
              <a:rPr lang="it-IT" noProof="0" dirty="0" smtClean="0"/>
              <a:t>FARE Click per inserire il titolo</a:t>
            </a:r>
            <a:endParaRPr lang="it-IT" noProof="0" dirty="0"/>
          </a:p>
        </p:txBody>
      </p:sp>
    </p:spTree>
    <p:extLst>
      <p:ext uri="{BB962C8B-B14F-4D97-AF65-F5344CB8AC3E}">
        <p14:creationId xmlns:p14="http://schemas.microsoft.com/office/powerpoint/2010/main" val="19676078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p:cNvGraphicFramePr>
          <p:nvPr>
            <p:custDataLst>
              <p:tags r:id="rId12"/>
            </p:custDataLst>
            <p:extLst>
              <p:ext uri="{D42A27DB-BD31-4B8C-83A1-F6EECF244321}">
                <p14:modId xmlns:p14="http://schemas.microsoft.com/office/powerpoint/2010/main" val="4122760132"/>
              </p:ext>
            </p:ext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090"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0" y="0"/>
                        <a:ext cx="146538" cy="158750"/>
                      </a:xfrm>
                      <a:prstGeom prst="rect">
                        <a:avLst/>
                      </a:prstGeom>
                    </p:spPr>
                  </p:pic>
                </p:oleObj>
              </mc:Fallback>
            </mc:AlternateContent>
          </a:graphicData>
        </a:graphic>
      </p:graphicFrame>
    </p:spTree>
    <p:extLst>
      <p:ext uri="{BB962C8B-B14F-4D97-AF65-F5344CB8AC3E}">
        <p14:creationId xmlns:p14="http://schemas.microsoft.com/office/powerpoint/2010/main" val="1115961265"/>
      </p:ext>
    </p:extLst>
  </p:cSld>
  <p:clrMap bg1="lt1" tx1="dk1" bg2="lt2" tx2="dk2" accent1="accent1" accent2="accent2" accent3="accent3" accent4="accent4" accent5="accent5" accent6="accent6" hlink="hlink" folHlink="folHlink"/>
  <p:sldLayoutIdLst>
    <p:sldLayoutId id="2147483842" r:id="rId1"/>
    <p:sldLayoutId id="2147483834" r:id="rId2"/>
    <p:sldLayoutId id="2147483829" r:id="rId3"/>
    <p:sldLayoutId id="2147483830" r:id="rId4"/>
    <p:sldLayoutId id="2147483831" r:id="rId5"/>
    <p:sldLayoutId id="2147483832" r:id="rId6"/>
    <p:sldLayoutId id="2147483833" r:id="rId7"/>
    <p:sldLayoutId id="2147483843" r:id="rId8"/>
    <p:sldLayoutId id="2147483844" r:id="rId9"/>
  </p:sldLayoutIdLst>
  <p:timing>
    <p:tnLst>
      <p:par>
        <p:cTn id="1" dur="indefinite" restart="never" nodeType="tmRoot"/>
      </p:par>
    </p:tnLst>
  </p:timing>
  <p:txStyles>
    <p:titleStyle>
      <a:lvl1pPr algn="l" defTabSz="455613" rtl="0" eaLnBrk="1" fontAlgn="base" hangingPunct="1">
        <a:spcBef>
          <a:spcPct val="0"/>
        </a:spcBef>
        <a:spcAft>
          <a:spcPct val="0"/>
        </a:spcAft>
        <a:defRPr kumimoji="1" sz="2400" kern="1200">
          <a:solidFill>
            <a:schemeClr val="tx1"/>
          </a:solidFill>
          <a:latin typeface="Arial"/>
          <a:ea typeface="MS PGothic" charset="0"/>
          <a:cs typeface="MS PGothic" charset="0"/>
        </a:defRPr>
      </a:lvl1pPr>
      <a:lvl2pPr algn="l" defTabSz="455613" rtl="0" eaLnBrk="1" fontAlgn="base" hangingPunct="1">
        <a:spcBef>
          <a:spcPct val="0"/>
        </a:spcBef>
        <a:spcAft>
          <a:spcPct val="0"/>
        </a:spcAft>
        <a:defRPr kumimoji="1" sz="2400">
          <a:solidFill>
            <a:schemeClr val="tx1"/>
          </a:solidFill>
          <a:latin typeface="Arial" pitchFamily="34" charset="0"/>
          <a:ea typeface="MS PGothic" charset="0"/>
          <a:cs typeface="MS PGothic" charset="0"/>
        </a:defRPr>
      </a:lvl2pPr>
      <a:lvl3pPr algn="l" defTabSz="455613" rtl="0" eaLnBrk="1" fontAlgn="base" hangingPunct="1">
        <a:spcBef>
          <a:spcPct val="0"/>
        </a:spcBef>
        <a:spcAft>
          <a:spcPct val="0"/>
        </a:spcAft>
        <a:defRPr kumimoji="1" sz="2400">
          <a:solidFill>
            <a:schemeClr val="tx1"/>
          </a:solidFill>
          <a:latin typeface="Arial" pitchFamily="34" charset="0"/>
          <a:ea typeface="MS PGothic" charset="0"/>
          <a:cs typeface="MS PGothic" charset="0"/>
        </a:defRPr>
      </a:lvl3pPr>
      <a:lvl4pPr algn="l" defTabSz="455613" rtl="0" eaLnBrk="1" fontAlgn="base" hangingPunct="1">
        <a:spcBef>
          <a:spcPct val="0"/>
        </a:spcBef>
        <a:spcAft>
          <a:spcPct val="0"/>
        </a:spcAft>
        <a:defRPr kumimoji="1" sz="2400">
          <a:solidFill>
            <a:schemeClr val="tx1"/>
          </a:solidFill>
          <a:latin typeface="Arial" pitchFamily="34" charset="0"/>
          <a:ea typeface="MS PGothic" charset="0"/>
          <a:cs typeface="MS PGothic" charset="0"/>
        </a:defRPr>
      </a:lvl4pPr>
      <a:lvl5pPr algn="l" defTabSz="455613" rtl="0" eaLnBrk="1" fontAlgn="base" hangingPunct="1">
        <a:spcBef>
          <a:spcPct val="0"/>
        </a:spcBef>
        <a:spcAft>
          <a:spcPct val="0"/>
        </a:spcAft>
        <a:defRPr kumimoji="1" sz="2400">
          <a:solidFill>
            <a:schemeClr val="tx1"/>
          </a:solidFill>
          <a:latin typeface="Arial" pitchFamily="34" charset="0"/>
          <a:ea typeface="MS PGothic" charset="0"/>
          <a:cs typeface="MS PGothic" charset="0"/>
        </a:defRPr>
      </a:lvl5pPr>
      <a:lvl6pPr marL="457165" algn="l" defTabSz="457165"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329" algn="l" defTabSz="457165"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494" algn="l" defTabSz="457165"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659" algn="l" defTabSz="457165"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8275" indent="-168275" algn="l" defTabSz="455613" rtl="0" eaLnBrk="1" fontAlgn="base" hangingPunct="1">
        <a:spcBef>
          <a:spcPct val="20000"/>
        </a:spcBef>
        <a:spcAft>
          <a:spcPct val="0"/>
        </a:spcAft>
        <a:buFont typeface="Arial" pitchFamily="34" charset="0"/>
        <a:buChar char="•"/>
        <a:defRPr kumimoji="1" sz="2400" kern="1200">
          <a:solidFill>
            <a:schemeClr val="tx1"/>
          </a:solidFill>
          <a:latin typeface="Arial"/>
          <a:ea typeface="MS PGothic" charset="0"/>
          <a:cs typeface="MS PGothic" charset="0"/>
        </a:defRPr>
      </a:lvl1pPr>
      <a:lvl2pPr marL="681038" indent="-223838" algn="l" defTabSz="455613" rtl="0" eaLnBrk="1" fontAlgn="base" hangingPunct="1">
        <a:spcBef>
          <a:spcPct val="20000"/>
        </a:spcBef>
        <a:spcAft>
          <a:spcPct val="0"/>
        </a:spcAft>
        <a:buFont typeface="Arial" pitchFamily="34" charset="0"/>
        <a:buChar char="–"/>
        <a:defRPr kumimoji="1" sz="2000" kern="1200">
          <a:solidFill>
            <a:schemeClr val="tx1"/>
          </a:solidFill>
          <a:latin typeface="Arial"/>
          <a:ea typeface="MS PGothic" charset="0"/>
          <a:cs typeface="MS PGothic" charset="0"/>
        </a:defRPr>
      </a:lvl2pPr>
      <a:lvl3pPr marL="1089025" indent="-174625" algn="l" defTabSz="455613" rtl="0" eaLnBrk="1" fontAlgn="base" hangingPunct="1">
        <a:spcBef>
          <a:spcPct val="20000"/>
        </a:spcBef>
        <a:spcAft>
          <a:spcPct val="0"/>
        </a:spcAft>
        <a:buFont typeface="Arial" pitchFamily="34" charset="0"/>
        <a:buChar char="•"/>
        <a:defRPr kumimoji="1" sz="2000" kern="1200">
          <a:solidFill>
            <a:schemeClr val="tx1"/>
          </a:solidFill>
          <a:latin typeface="Arial"/>
          <a:ea typeface="MS PGothic" charset="0"/>
          <a:cs typeface="MS PGothic" charset="0"/>
        </a:defRPr>
      </a:lvl3pPr>
      <a:lvl4pPr marL="1543050" indent="-171450" algn="l" defTabSz="455613" rtl="0" eaLnBrk="1" fontAlgn="base" hangingPunct="1">
        <a:spcBef>
          <a:spcPct val="20000"/>
        </a:spcBef>
        <a:spcAft>
          <a:spcPct val="0"/>
        </a:spcAft>
        <a:buFont typeface="Arial" pitchFamily="34" charset="0"/>
        <a:buChar char="–"/>
        <a:defRPr kumimoji="1" sz="2000" kern="1200">
          <a:solidFill>
            <a:schemeClr val="tx1"/>
          </a:solidFill>
          <a:latin typeface="Arial"/>
          <a:ea typeface="MS PGothic" charset="0"/>
          <a:cs typeface="MS PGothic" charset="0"/>
        </a:defRPr>
      </a:lvl4pPr>
      <a:lvl5pPr marL="1998663" indent="-169863" algn="l" defTabSz="455613" rtl="0" eaLnBrk="1" fontAlgn="base" hangingPunct="1">
        <a:spcBef>
          <a:spcPct val="20000"/>
        </a:spcBef>
        <a:spcAft>
          <a:spcPct val="0"/>
        </a:spcAft>
        <a:buFont typeface="Arial" pitchFamily="34" charset="0"/>
        <a:buChar char="»"/>
        <a:defRPr kumimoji="1" sz="2000" kern="1200">
          <a:solidFill>
            <a:schemeClr val="tx1"/>
          </a:solidFill>
          <a:latin typeface="Arial"/>
          <a:ea typeface="MS PGothic" charset="0"/>
          <a:cs typeface="MS PGothic" charset="0"/>
        </a:defRPr>
      </a:lvl5pPr>
      <a:lvl6pPr marL="2514406" indent="-228583" algn="l" defTabSz="457165" rtl="0" eaLnBrk="1" latinLnBrk="0" hangingPunct="1">
        <a:spcBef>
          <a:spcPct val="20000"/>
        </a:spcBef>
        <a:buFont typeface="Arial"/>
        <a:buChar char="•"/>
        <a:defRPr kumimoji="1" sz="2000" kern="1200">
          <a:solidFill>
            <a:schemeClr val="tx1"/>
          </a:solidFill>
          <a:latin typeface="+mn-lt"/>
          <a:ea typeface="+mn-ea"/>
          <a:cs typeface="+mn-cs"/>
        </a:defRPr>
      </a:lvl6pPr>
      <a:lvl7pPr marL="2971571" indent="-228583" algn="l" defTabSz="457165" rtl="0" eaLnBrk="1" latinLnBrk="0" hangingPunct="1">
        <a:spcBef>
          <a:spcPct val="20000"/>
        </a:spcBef>
        <a:buFont typeface="Arial"/>
        <a:buChar char="•"/>
        <a:defRPr kumimoji="1" sz="2000" kern="1200">
          <a:solidFill>
            <a:schemeClr val="tx1"/>
          </a:solidFill>
          <a:latin typeface="+mn-lt"/>
          <a:ea typeface="+mn-ea"/>
          <a:cs typeface="+mn-cs"/>
        </a:defRPr>
      </a:lvl7pPr>
      <a:lvl8pPr marL="3428736" indent="-228583" algn="l" defTabSz="457165" rtl="0" eaLnBrk="1" latinLnBrk="0" hangingPunct="1">
        <a:spcBef>
          <a:spcPct val="20000"/>
        </a:spcBef>
        <a:buFont typeface="Arial"/>
        <a:buChar char="•"/>
        <a:defRPr kumimoji="1" sz="2000" kern="1200">
          <a:solidFill>
            <a:schemeClr val="tx1"/>
          </a:solidFill>
          <a:latin typeface="+mn-lt"/>
          <a:ea typeface="+mn-ea"/>
          <a:cs typeface="+mn-cs"/>
        </a:defRPr>
      </a:lvl8pPr>
      <a:lvl9pPr marL="3885900" indent="-228583" algn="l" defTabSz="457165"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65" rtl="0" eaLnBrk="1" latinLnBrk="0" hangingPunct="1">
        <a:defRPr kumimoji="1" sz="1800" kern="1200">
          <a:solidFill>
            <a:schemeClr val="tx1"/>
          </a:solidFill>
          <a:latin typeface="+mn-lt"/>
          <a:ea typeface="+mn-ea"/>
          <a:cs typeface="+mn-cs"/>
        </a:defRPr>
      </a:lvl1pPr>
      <a:lvl2pPr marL="457165" algn="l" defTabSz="457165" rtl="0" eaLnBrk="1" latinLnBrk="0" hangingPunct="1">
        <a:defRPr kumimoji="1" sz="1800" kern="1200">
          <a:solidFill>
            <a:schemeClr val="tx1"/>
          </a:solidFill>
          <a:latin typeface="+mn-lt"/>
          <a:ea typeface="+mn-ea"/>
          <a:cs typeface="+mn-cs"/>
        </a:defRPr>
      </a:lvl2pPr>
      <a:lvl3pPr marL="914329" algn="l" defTabSz="457165" rtl="0" eaLnBrk="1" latinLnBrk="0" hangingPunct="1">
        <a:defRPr kumimoji="1" sz="1800" kern="1200">
          <a:solidFill>
            <a:schemeClr val="tx1"/>
          </a:solidFill>
          <a:latin typeface="+mn-lt"/>
          <a:ea typeface="+mn-ea"/>
          <a:cs typeface="+mn-cs"/>
        </a:defRPr>
      </a:lvl3pPr>
      <a:lvl4pPr marL="1371494" algn="l" defTabSz="457165" rtl="0" eaLnBrk="1" latinLnBrk="0" hangingPunct="1">
        <a:defRPr kumimoji="1" sz="1800" kern="1200">
          <a:solidFill>
            <a:schemeClr val="tx1"/>
          </a:solidFill>
          <a:latin typeface="+mn-lt"/>
          <a:ea typeface="+mn-ea"/>
          <a:cs typeface="+mn-cs"/>
        </a:defRPr>
      </a:lvl4pPr>
      <a:lvl5pPr marL="1828659" algn="l" defTabSz="457165" rtl="0" eaLnBrk="1" latinLnBrk="0" hangingPunct="1">
        <a:defRPr kumimoji="1" sz="1800" kern="1200">
          <a:solidFill>
            <a:schemeClr val="tx1"/>
          </a:solidFill>
          <a:latin typeface="+mn-lt"/>
          <a:ea typeface="+mn-ea"/>
          <a:cs typeface="+mn-cs"/>
        </a:defRPr>
      </a:lvl5pPr>
      <a:lvl6pPr marL="2285824" algn="l" defTabSz="457165" rtl="0" eaLnBrk="1" latinLnBrk="0" hangingPunct="1">
        <a:defRPr kumimoji="1" sz="1800" kern="1200">
          <a:solidFill>
            <a:schemeClr val="tx1"/>
          </a:solidFill>
          <a:latin typeface="+mn-lt"/>
          <a:ea typeface="+mn-ea"/>
          <a:cs typeface="+mn-cs"/>
        </a:defRPr>
      </a:lvl6pPr>
      <a:lvl7pPr marL="2742988" algn="l" defTabSz="457165" rtl="0" eaLnBrk="1" latinLnBrk="0" hangingPunct="1">
        <a:defRPr kumimoji="1" sz="1800" kern="1200">
          <a:solidFill>
            <a:schemeClr val="tx1"/>
          </a:solidFill>
          <a:latin typeface="+mn-lt"/>
          <a:ea typeface="+mn-ea"/>
          <a:cs typeface="+mn-cs"/>
        </a:defRPr>
      </a:lvl7pPr>
      <a:lvl8pPr marL="3200153" algn="l" defTabSz="457165" rtl="0" eaLnBrk="1" latinLnBrk="0" hangingPunct="1">
        <a:defRPr kumimoji="1" sz="1800" kern="1200">
          <a:solidFill>
            <a:schemeClr val="tx1"/>
          </a:solidFill>
          <a:latin typeface="+mn-lt"/>
          <a:ea typeface="+mn-ea"/>
          <a:cs typeface="+mn-cs"/>
        </a:defRPr>
      </a:lvl8pPr>
      <a:lvl9pPr marL="3657318" algn="l" defTabSz="457165"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80B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538801"/>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1" r:id="rId3"/>
  </p:sldLayoutIdLst>
  <p:timing>
    <p:tnLst>
      <p:par>
        <p:cTn id="1" dur="indefinite" restart="never" nodeType="tmRoot"/>
      </p:par>
    </p:tnLst>
  </p:timing>
  <p:txStyles>
    <p:titleStyle>
      <a:lvl1pPr algn="l" defTabSz="455613" rtl="0" eaLnBrk="0" fontAlgn="base" hangingPunct="0">
        <a:spcBef>
          <a:spcPct val="0"/>
        </a:spcBef>
        <a:spcAft>
          <a:spcPct val="0"/>
        </a:spcAft>
        <a:defRPr kumimoji="1" sz="2400" kern="1200">
          <a:solidFill>
            <a:schemeClr val="tx1"/>
          </a:solidFill>
          <a:latin typeface="Arial"/>
          <a:ea typeface="MS PGothic" charset="0"/>
          <a:cs typeface="MS PGothic" charset="0"/>
        </a:defRPr>
      </a:lvl1pPr>
      <a:lvl2pPr algn="l" defTabSz="455613" rtl="0" eaLnBrk="0" fontAlgn="base" hangingPunct="0">
        <a:spcBef>
          <a:spcPct val="0"/>
        </a:spcBef>
        <a:spcAft>
          <a:spcPct val="0"/>
        </a:spcAft>
        <a:defRPr kumimoji="1" sz="2400">
          <a:solidFill>
            <a:schemeClr val="tx1"/>
          </a:solidFill>
          <a:latin typeface="Arial" pitchFamily="34" charset="0"/>
          <a:ea typeface="MS PGothic" charset="0"/>
          <a:cs typeface="MS PGothic" charset="0"/>
        </a:defRPr>
      </a:lvl2pPr>
      <a:lvl3pPr algn="l" defTabSz="455613" rtl="0" eaLnBrk="0" fontAlgn="base" hangingPunct="0">
        <a:spcBef>
          <a:spcPct val="0"/>
        </a:spcBef>
        <a:spcAft>
          <a:spcPct val="0"/>
        </a:spcAft>
        <a:defRPr kumimoji="1" sz="2400">
          <a:solidFill>
            <a:schemeClr val="tx1"/>
          </a:solidFill>
          <a:latin typeface="Arial" pitchFamily="34" charset="0"/>
          <a:ea typeface="MS PGothic" charset="0"/>
          <a:cs typeface="MS PGothic" charset="0"/>
        </a:defRPr>
      </a:lvl3pPr>
      <a:lvl4pPr algn="l" defTabSz="455613" rtl="0" eaLnBrk="0" fontAlgn="base" hangingPunct="0">
        <a:spcBef>
          <a:spcPct val="0"/>
        </a:spcBef>
        <a:spcAft>
          <a:spcPct val="0"/>
        </a:spcAft>
        <a:defRPr kumimoji="1" sz="2400">
          <a:solidFill>
            <a:schemeClr val="tx1"/>
          </a:solidFill>
          <a:latin typeface="Arial" pitchFamily="34" charset="0"/>
          <a:ea typeface="MS PGothic" charset="0"/>
          <a:cs typeface="MS PGothic" charset="0"/>
        </a:defRPr>
      </a:lvl4pPr>
      <a:lvl5pPr algn="l" defTabSz="455613" rtl="0" eaLnBrk="0" fontAlgn="base" hangingPunct="0">
        <a:spcBef>
          <a:spcPct val="0"/>
        </a:spcBef>
        <a:spcAft>
          <a:spcPct val="0"/>
        </a:spcAft>
        <a:defRPr kumimoji="1" sz="2400">
          <a:solidFill>
            <a:schemeClr val="tx1"/>
          </a:solidFill>
          <a:latin typeface="Arial" pitchFamily="34" charset="0"/>
          <a:ea typeface="MS PGothic" charset="0"/>
          <a:cs typeface="MS PGothic" charset="0"/>
        </a:defRPr>
      </a:lvl5pPr>
      <a:lvl6pPr marL="457165" algn="l" defTabSz="457165"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329" algn="l" defTabSz="457165"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494" algn="l" defTabSz="457165"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659" algn="l" defTabSz="457165"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8275" indent="-168275" algn="l" defTabSz="455613"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charset="0"/>
          <a:cs typeface="MS PGothic" charset="0"/>
        </a:defRPr>
      </a:lvl1pPr>
      <a:lvl2pPr marL="681038" indent="-223838" algn="l" defTabSz="455613"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charset="0"/>
          <a:cs typeface="MS PGothic" charset="0"/>
        </a:defRPr>
      </a:lvl2pPr>
      <a:lvl3pPr marL="1089025" indent="-174625" algn="l" defTabSz="455613"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charset="0"/>
          <a:cs typeface="MS PGothic" charset="0"/>
        </a:defRPr>
      </a:lvl3pPr>
      <a:lvl4pPr marL="1543050" indent="-171450" algn="l" defTabSz="455613"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charset="0"/>
          <a:cs typeface="MS PGothic" charset="0"/>
        </a:defRPr>
      </a:lvl4pPr>
      <a:lvl5pPr marL="1998663" indent="-169863" algn="l" defTabSz="455613"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charset="0"/>
          <a:cs typeface="MS PGothic" charset="0"/>
        </a:defRPr>
      </a:lvl5pPr>
      <a:lvl6pPr marL="2514406" indent="-228583" algn="l" defTabSz="457165" rtl="0" eaLnBrk="1" latinLnBrk="0" hangingPunct="1">
        <a:spcBef>
          <a:spcPct val="20000"/>
        </a:spcBef>
        <a:buFont typeface="Arial"/>
        <a:buChar char="•"/>
        <a:defRPr kumimoji="1" sz="2000" kern="1200">
          <a:solidFill>
            <a:schemeClr val="tx1"/>
          </a:solidFill>
          <a:latin typeface="+mn-lt"/>
          <a:ea typeface="+mn-ea"/>
          <a:cs typeface="+mn-cs"/>
        </a:defRPr>
      </a:lvl6pPr>
      <a:lvl7pPr marL="2971571" indent="-228583" algn="l" defTabSz="457165" rtl="0" eaLnBrk="1" latinLnBrk="0" hangingPunct="1">
        <a:spcBef>
          <a:spcPct val="20000"/>
        </a:spcBef>
        <a:buFont typeface="Arial"/>
        <a:buChar char="•"/>
        <a:defRPr kumimoji="1" sz="2000" kern="1200">
          <a:solidFill>
            <a:schemeClr val="tx1"/>
          </a:solidFill>
          <a:latin typeface="+mn-lt"/>
          <a:ea typeface="+mn-ea"/>
          <a:cs typeface="+mn-cs"/>
        </a:defRPr>
      </a:lvl7pPr>
      <a:lvl8pPr marL="3428736" indent="-228583" algn="l" defTabSz="457165" rtl="0" eaLnBrk="1" latinLnBrk="0" hangingPunct="1">
        <a:spcBef>
          <a:spcPct val="20000"/>
        </a:spcBef>
        <a:buFont typeface="Arial"/>
        <a:buChar char="•"/>
        <a:defRPr kumimoji="1" sz="2000" kern="1200">
          <a:solidFill>
            <a:schemeClr val="tx1"/>
          </a:solidFill>
          <a:latin typeface="+mn-lt"/>
          <a:ea typeface="+mn-ea"/>
          <a:cs typeface="+mn-cs"/>
        </a:defRPr>
      </a:lvl8pPr>
      <a:lvl9pPr marL="3885900" indent="-228583" algn="l" defTabSz="457165"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65" rtl="0" eaLnBrk="1" latinLnBrk="0" hangingPunct="1">
        <a:defRPr kumimoji="1" sz="1800" kern="1200">
          <a:solidFill>
            <a:schemeClr val="tx1"/>
          </a:solidFill>
          <a:latin typeface="+mn-lt"/>
          <a:ea typeface="+mn-ea"/>
          <a:cs typeface="+mn-cs"/>
        </a:defRPr>
      </a:lvl1pPr>
      <a:lvl2pPr marL="457165" algn="l" defTabSz="457165" rtl="0" eaLnBrk="1" latinLnBrk="0" hangingPunct="1">
        <a:defRPr kumimoji="1" sz="1800" kern="1200">
          <a:solidFill>
            <a:schemeClr val="tx1"/>
          </a:solidFill>
          <a:latin typeface="+mn-lt"/>
          <a:ea typeface="+mn-ea"/>
          <a:cs typeface="+mn-cs"/>
        </a:defRPr>
      </a:lvl2pPr>
      <a:lvl3pPr marL="914329" algn="l" defTabSz="457165" rtl="0" eaLnBrk="1" latinLnBrk="0" hangingPunct="1">
        <a:defRPr kumimoji="1" sz="1800" kern="1200">
          <a:solidFill>
            <a:schemeClr val="tx1"/>
          </a:solidFill>
          <a:latin typeface="+mn-lt"/>
          <a:ea typeface="+mn-ea"/>
          <a:cs typeface="+mn-cs"/>
        </a:defRPr>
      </a:lvl3pPr>
      <a:lvl4pPr marL="1371494" algn="l" defTabSz="457165" rtl="0" eaLnBrk="1" latinLnBrk="0" hangingPunct="1">
        <a:defRPr kumimoji="1" sz="1800" kern="1200">
          <a:solidFill>
            <a:schemeClr val="tx1"/>
          </a:solidFill>
          <a:latin typeface="+mn-lt"/>
          <a:ea typeface="+mn-ea"/>
          <a:cs typeface="+mn-cs"/>
        </a:defRPr>
      </a:lvl4pPr>
      <a:lvl5pPr marL="1828659" algn="l" defTabSz="457165" rtl="0" eaLnBrk="1" latinLnBrk="0" hangingPunct="1">
        <a:defRPr kumimoji="1" sz="1800" kern="1200">
          <a:solidFill>
            <a:schemeClr val="tx1"/>
          </a:solidFill>
          <a:latin typeface="+mn-lt"/>
          <a:ea typeface="+mn-ea"/>
          <a:cs typeface="+mn-cs"/>
        </a:defRPr>
      </a:lvl5pPr>
      <a:lvl6pPr marL="2285824" algn="l" defTabSz="457165" rtl="0" eaLnBrk="1" latinLnBrk="0" hangingPunct="1">
        <a:defRPr kumimoji="1" sz="1800" kern="1200">
          <a:solidFill>
            <a:schemeClr val="tx1"/>
          </a:solidFill>
          <a:latin typeface="+mn-lt"/>
          <a:ea typeface="+mn-ea"/>
          <a:cs typeface="+mn-cs"/>
        </a:defRPr>
      </a:lvl6pPr>
      <a:lvl7pPr marL="2742988" algn="l" defTabSz="457165" rtl="0" eaLnBrk="1" latinLnBrk="0" hangingPunct="1">
        <a:defRPr kumimoji="1" sz="1800" kern="1200">
          <a:solidFill>
            <a:schemeClr val="tx1"/>
          </a:solidFill>
          <a:latin typeface="+mn-lt"/>
          <a:ea typeface="+mn-ea"/>
          <a:cs typeface="+mn-cs"/>
        </a:defRPr>
      </a:lvl7pPr>
      <a:lvl8pPr marL="3200153" algn="l" defTabSz="457165" rtl="0" eaLnBrk="1" latinLnBrk="0" hangingPunct="1">
        <a:defRPr kumimoji="1" sz="1800" kern="1200">
          <a:solidFill>
            <a:schemeClr val="tx1"/>
          </a:solidFill>
          <a:latin typeface="+mn-lt"/>
          <a:ea typeface="+mn-ea"/>
          <a:cs typeface="+mn-cs"/>
        </a:defRPr>
      </a:lvl8pPr>
      <a:lvl9pPr marL="3657318" algn="l" defTabSz="457165"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2.xml"/><Relationship Id="rId1" Type="http://schemas.openxmlformats.org/officeDocument/2006/relationships/vmlDrawing" Target="../drawings/vmlDrawing8.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7.e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p:cNvGraphicFramePr>
          <p:nvPr>
            <p:custDataLst>
              <p:tags r:id="rId2"/>
            </p:custDataLst>
            <p:extLst>
              <p:ext uri="{D42A27DB-BD31-4B8C-83A1-F6EECF244321}">
                <p14:modId xmlns:p14="http://schemas.microsoft.com/office/powerpoint/2010/main" val="360295726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28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2" name="Segnaposto testo 1"/>
          <p:cNvSpPr>
            <a:spLocks noGrp="1"/>
          </p:cNvSpPr>
          <p:nvPr>
            <p:ph type="body" sz="quarter" idx="12"/>
          </p:nvPr>
        </p:nvSpPr>
        <p:spPr>
          <a:xfrm>
            <a:off x="863604" y="4245086"/>
            <a:ext cx="7397894" cy="475297"/>
          </a:xfrm>
        </p:spPr>
        <p:txBody>
          <a:bodyPr/>
          <a:lstStyle/>
          <a:p>
            <a:r>
              <a:rPr lang="es-AR" sz="2400" dirty="0" smtClean="0"/>
              <a:t>PROMO MATERIALS</a:t>
            </a:r>
          </a:p>
          <a:p>
            <a:r>
              <a:rPr lang="es-AR" sz="2400" dirty="0" err="1" smtClean="0"/>
              <a:t>User</a:t>
            </a:r>
            <a:r>
              <a:rPr lang="es-AR" sz="2400" dirty="0" smtClean="0"/>
              <a:t> AND FUNCTIONAL </a:t>
            </a:r>
            <a:r>
              <a:rPr lang="es-AR" sz="2400" dirty="0" err="1" smtClean="0"/>
              <a:t>requirements</a:t>
            </a:r>
            <a:endParaRPr lang="es-AR" sz="2400" dirty="0"/>
          </a:p>
        </p:txBody>
      </p:sp>
      <p:sp>
        <p:nvSpPr>
          <p:cNvPr id="5" name="Segnaposto testo 4"/>
          <p:cNvSpPr>
            <a:spLocks noGrp="1"/>
          </p:cNvSpPr>
          <p:nvPr>
            <p:ph type="body" sz="quarter" idx="14"/>
          </p:nvPr>
        </p:nvSpPr>
        <p:spPr>
          <a:xfrm>
            <a:off x="854977" y="5542755"/>
            <a:ext cx="5618163" cy="824841"/>
          </a:xfrm>
        </p:spPr>
        <p:txBody>
          <a:bodyPr/>
          <a:lstStyle/>
          <a:p>
            <a:r>
              <a:rPr lang="es-AR" dirty="0" smtClean="0"/>
              <a:t>27 FEBRUARY 2018</a:t>
            </a:r>
          </a:p>
          <a:p>
            <a:endParaRPr lang="es-AR" dirty="0"/>
          </a:p>
          <a:p>
            <a:r>
              <a:rPr lang="es-AR" dirty="0" smtClean="0"/>
              <a:t>Vers. 0.8</a:t>
            </a:r>
            <a:endParaRPr lang="es-AR" dirty="0"/>
          </a:p>
        </p:txBody>
      </p:sp>
      <p:sp>
        <p:nvSpPr>
          <p:cNvPr id="8" name="Segnaposto testo 7"/>
          <p:cNvSpPr>
            <a:spLocks noGrp="1"/>
          </p:cNvSpPr>
          <p:nvPr>
            <p:ph type="body" sz="quarter" idx="20"/>
          </p:nvPr>
        </p:nvSpPr>
        <p:spPr/>
        <p:txBody>
          <a:bodyPr/>
          <a:lstStyle/>
          <a:p>
            <a:r>
              <a:rPr lang="es-AR" dirty="0" smtClean="0"/>
              <a:t>Confidential</a:t>
            </a:r>
            <a:endParaRPr lang="es-AR" dirty="0"/>
          </a:p>
        </p:txBody>
      </p:sp>
      <p:sp>
        <p:nvSpPr>
          <p:cNvPr id="9" name="Segnaposto testo 8"/>
          <p:cNvSpPr>
            <a:spLocks noGrp="1"/>
          </p:cNvSpPr>
          <p:nvPr>
            <p:ph type="body" sz="quarter" idx="21"/>
          </p:nvPr>
        </p:nvSpPr>
        <p:spPr/>
        <p:txBody>
          <a:bodyPr/>
          <a:lstStyle/>
          <a:p>
            <a:r>
              <a:rPr lang="es-AR" dirty="0" smtClean="0"/>
              <a:t>NTT DATA Italia  SpA</a:t>
            </a:r>
            <a:endParaRPr lang="es-AR" dirty="0"/>
          </a:p>
        </p:txBody>
      </p:sp>
      <p:sp>
        <p:nvSpPr>
          <p:cNvPr id="10" name="Segnaposto testo 9"/>
          <p:cNvSpPr>
            <a:spLocks noGrp="1"/>
          </p:cNvSpPr>
          <p:nvPr>
            <p:ph type="body" sz="quarter" idx="22"/>
          </p:nvPr>
        </p:nvSpPr>
        <p:spPr/>
        <p:txBody>
          <a:bodyPr/>
          <a:lstStyle/>
          <a:p>
            <a:r>
              <a:rPr lang="es-AR" dirty="0" smtClean="0"/>
              <a:t>Enabling Platforms</a:t>
            </a:r>
            <a:endParaRPr lang="es-AR" dirty="0"/>
          </a:p>
        </p:txBody>
      </p:sp>
      <p:pic>
        <p:nvPicPr>
          <p:cNvPr id="11" name="Immagine 10" descr="logo-chiesi-pp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199" y="2179590"/>
            <a:ext cx="4439246" cy="1260295"/>
          </a:xfrm>
          <a:prstGeom prst="rect">
            <a:avLst/>
          </a:prstGeom>
        </p:spPr>
      </p:pic>
    </p:spTree>
    <p:extLst>
      <p:ext uri="{BB962C8B-B14F-4D97-AF65-F5344CB8AC3E}">
        <p14:creationId xmlns:p14="http://schemas.microsoft.com/office/powerpoint/2010/main" val="3737428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FLUSSO DI CREAZIONE DEI DOCUMENTI </a:t>
            </a:r>
            <a:r>
              <a:rPr lang="it-IT" dirty="0" smtClean="0"/>
              <a:t>– CONTENUTI AUDIO/VIDEO</a:t>
            </a:r>
            <a:endParaRPr lang="it-IT" dirty="0"/>
          </a:p>
        </p:txBody>
      </p:sp>
      <p:sp>
        <p:nvSpPr>
          <p:cNvPr id="3" name="CasellaDiTesto 2"/>
          <p:cNvSpPr txBox="1"/>
          <p:nvPr/>
        </p:nvSpPr>
        <p:spPr>
          <a:xfrm>
            <a:off x="438150" y="1000125"/>
            <a:ext cx="8258175" cy="1602619"/>
          </a:xfrm>
          <a:prstGeom prst="rect">
            <a:avLst/>
          </a:prstGeom>
          <a:noFill/>
          <a:ln w="9525" algn="ctr">
            <a:solidFill>
              <a:schemeClr val="bg1"/>
            </a:solidFill>
            <a:miter lim="800000"/>
            <a:headEnd/>
            <a:tailEnd/>
          </a:ln>
        </p:spPr>
        <p:txBody>
          <a:bodyPr wrap="square" lIns="46800" tIns="46800" rIns="46800" bIns="46800" rtlCol="0">
            <a:spAutoFit/>
          </a:bodyPr>
          <a:lstStyle/>
          <a:p>
            <a:pPr algn="just"/>
            <a:r>
              <a:rPr lang="it-IT" sz="1400" spc="20" dirty="0" smtClean="0">
                <a:latin typeface="Arial Narrow" panose="020B0606020202030204" pitchFamily="34" charset="0"/>
              </a:rPr>
              <a:t>Se viene richiesta l’importazione di Materiali Promozionali di tipo multimediale (audio/video), il sistema al termine dell’operazione crea automaticamente </a:t>
            </a:r>
            <a:r>
              <a:rPr lang="it-IT" sz="1400" b="1" spc="20" dirty="0" smtClean="0">
                <a:latin typeface="Arial Narrow" panose="020B0606020202030204" pitchFamily="34" charset="0"/>
              </a:rPr>
              <a:t>un documento MS Word </a:t>
            </a:r>
            <a:r>
              <a:rPr lang="it-IT" sz="1400" spc="20" dirty="0" smtClean="0">
                <a:latin typeface="Arial Narrow" panose="020B0606020202030204" pitchFamily="34" charset="0"/>
              </a:rPr>
              <a:t>da utilizzarsi, durante il </a:t>
            </a:r>
            <a:r>
              <a:rPr lang="it-IT" sz="1400" spc="20" dirty="0" err="1" smtClean="0">
                <a:latin typeface="Arial Narrow" panose="020B0606020202030204" pitchFamily="34" charset="0"/>
              </a:rPr>
              <a:t>workflow</a:t>
            </a:r>
            <a:r>
              <a:rPr lang="it-IT" sz="1400" spc="20" dirty="0" smtClean="0">
                <a:latin typeface="Arial Narrow" panose="020B0606020202030204" pitchFamily="34" charset="0"/>
              </a:rPr>
              <a:t> di approvazione, per la raccolta dei commenti da parte dei vari </a:t>
            </a:r>
            <a:r>
              <a:rPr lang="it-IT" sz="1400" spc="20" dirty="0" err="1" smtClean="0">
                <a:latin typeface="Arial Narrow" panose="020B0606020202030204" pitchFamily="34" charset="0"/>
              </a:rPr>
              <a:t>workflow</a:t>
            </a:r>
            <a:r>
              <a:rPr lang="it-IT" sz="1400" spc="20" dirty="0" smtClean="0">
                <a:latin typeface="Arial Narrow" panose="020B0606020202030204" pitchFamily="34" charset="0"/>
              </a:rPr>
              <a:t> performers (non essendo possibile, diversamente dai file PDF, inserire le annotazioni direttamente sui file multimediali).</a:t>
            </a:r>
          </a:p>
          <a:p>
            <a:pPr algn="just"/>
            <a:endParaRPr lang="it-IT" sz="1400" spc="20" dirty="0" smtClean="0">
              <a:latin typeface="Arial Narrow" panose="020B0606020202030204" pitchFamily="34" charset="0"/>
            </a:endParaRPr>
          </a:p>
          <a:p>
            <a:pPr algn="just"/>
            <a:r>
              <a:rPr lang="it-IT" sz="1400" spc="20" dirty="0" smtClean="0">
                <a:latin typeface="Arial Narrow" panose="020B0606020202030204" pitchFamily="34" charset="0"/>
              </a:rPr>
              <a:t>Tale documento viene creato nella stessa cartella ove sono memorizzati gli altri file ed il suo codice discende da quello assegnato al file multimediale precedentemente importato.</a:t>
            </a: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2695575"/>
            <a:ext cx="5030547"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8922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FLUSSO DI CREAZIONE DEI DOCUMENTI </a:t>
            </a:r>
            <a:r>
              <a:rPr lang="it-IT" dirty="0" smtClean="0"/>
              <a:t>- </a:t>
            </a:r>
            <a:r>
              <a:rPr lang="it-IT" dirty="0" err="1" smtClean="0"/>
              <a:t>signature</a:t>
            </a:r>
            <a:r>
              <a:rPr lang="it-IT" dirty="0" smtClean="0"/>
              <a:t> page</a:t>
            </a:r>
            <a:endParaRPr lang="it-IT" dirty="0"/>
          </a:p>
        </p:txBody>
      </p:sp>
      <p:sp>
        <p:nvSpPr>
          <p:cNvPr id="3" name="CasellaDiTesto 2"/>
          <p:cNvSpPr txBox="1"/>
          <p:nvPr/>
        </p:nvSpPr>
        <p:spPr>
          <a:xfrm>
            <a:off x="438150" y="1000125"/>
            <a:ext cx="8258175" cy="3110724"/>
          </a:xfrm>
          <a:prstGeom prst="rect">
            <a:avLst/>
          </a:prstGeom>
          <a:noFill/>
          <a:ln w="9525" algn="ctr">
            <a:solidFill>
              <a:schemeClr val="bg1"/>
            </a:solidFill>
            <a:miter lim="800000"/>
            <a:headEnd/>
            <a:tailEnd/>
          </a:ln>
        </p:spPr>
        <p:txBody>
          <a:bodyPr wrap="square" lIns="46800" tIns="46800" rIns="46800" bIns="46800" rtlCol="0">
            <a:spAutoFit/>
          </a:bodyPr>
          <a:lstStyle/>
          <a:p>
            <a:r>
              <a:rPr lang="it-IT" sz="1400" spc="20" dirty="0" smtClean="0">
                <a:latin typeface="Arial Narrow" panose="020B0606020202030204" pitchFamily="34" charset="0"/>
              </a:rPr>
              <a:t>La </a:t>
            </a:r>
            <a:r>
              <a:rPr lang="it-IT" sz="1400" spc="20" dirty="0" err="1" smtClean="0">
                <a:latin typeface="Arial Narrow" panose="020B0606020202030204" pitchFamily="34" charset="0"/>
              </a:rPr>
              <a:t>Signature</a:t>
            </a:r>
            <a:r>
              <a:rPr lang="it-IT" sz="1400" spc="20" dirty="0" smtClean="0">
                <a:latin typeface="Arial Narrow" panose="020B0606020202030204" pitchFamily="34" charset="0"/>
              </a:rPr>
              <a:t> Page ed il Modulo Interno vengono creati automaticamente dal sistema in funzione dei </a:t>
            </a:r>
            <a:r>
              <a:rPr lang="it-IT" sz="1400" spc="20" dirty="0" err="1" smtClean="0">
                <a:latin typeface="Arial Narrow" panose="020B0606020202030204" pitchFamily="34" charset="0"/>
              </a:rPr>
              <a:t>metadata</a:t>
            </a:r>
            <a:r>
              <a:rPr lang="it-IT" sz="1400" spc="20" dirty="0" smtClean="0">
                <a:latin typeface="Arial Narrow" panose="020B0606020202030204" pitchFamily="34" charset="0"/>
              </a:rPr>
              <a:t> e degli audit </a:t>
            </a:r>
            <a:r>
              <a:rPr lang="it-IT" sz="1400" spc="20" dirty="0" err="1" smtClean="0">
                <a:latin typeface="Arial Narrow" panose="020B0606020202030204" pitchFamily="34" charset="0"/>
              </a:rPr>
              <a:t>trail</a:t>
            </a:r>
            <a:r>
              <a:rPr lang="it-IT" sz="1400" spc="20" dirty="0" smtClean="0">
                <a:latin typeface="Arial Narrow" panose="020B0606020202030204" pitchFamily="34" charset="0"/>
              </a:rPr>
              <a:t> di firma. La </a:t>
            </a:r>
            <a:r>
              <a:rPr lang="it-IT" sz="1400" spc="20" dirty="0" err="1" smtClean="0">
                <a:latin typeface="Arial Narrow" panose="020B0606020202030204" pitchFamily="34" charset="0"/>
              </a:rPr>
              <a:t>signature</a:t>
            </a:r>
            <a:r>
              <a:rPr lang="it-IT" sz="1400" spc="20" dirty="0" smtClean="0">
                <a:latin typeface="Arial Narrow" panose="020B0606020202030204" pitchFamily="34" charset="0"/>
              </a:rPr>
              <a:t> page è identica per tutti i processi, mentre il modulo interno differisce in funzione del processo.</a:t>
            </a:r>
          </a:p>
          <a:p>
            <a:endParaRPr lang="it-IT" sz="1400" spc="20" dirty="0">
              <a:latin typeface="Arial Narrow" panose="020B0606020202030204" pitchFamily="34" charset="0"/>
            </a:endParaRPr>
          </a:p>
          <a:p>
            <a:r>
              <a:rPr lang="it-IT" sz="1400" spc="20" dirty="0" smtClean="0">
                <a:latin typeface="Arial Narrow" panose="020B0606020202030204" pitchFamily="34" charset="0"/>
              </a:rPr>
              <a:t>La </a:t>
            </a:r>
            <a:r>
              <a:rPr lang="it-IT" sz="1400" spc="20" dirty="0" err="1" smtClean="0">
                <a:latin typeface="Arial Narrow" panose="020B0606020202030204" pitchFamily="34" charset="0"/>
              </a:rPr>
              <a:t>Signature</a:t>
            </a:r>
            <a:r>
              <a:rPr lang="it-IT" sz="1400" spc="20" dirty="0" smtClean="0">
                <a:latin typeface="Arial Narrow" panose="020B0606020202030204" pitchFamily="34" charset="0"/>
              </a:rPr>
              <a:t> Page, oltre alle principali informazioni relative al documento, contiene in formato tabellare le seguenti informazioni relative ai firmatari:</a:t>
            </a:r>
          </a:p>
          <a:p>
            <a:pPr marL="285750" indent="-285750">
              <a:buFont typeface="Arial" panose="020B0604020202020204" pitchFamily="34" charset="0"/>
              <a:buChar char="•"/>
            </a:pPr>
            <a:r>
              <a:rPr lang="it-IT" sz="1400" spc="20" dirty="0" smtClean="0">
                <a:latin typeface="Arial Narrow" panose="020B0606020202030204" pitchFamily="34" charset="0"/>
              </a:rPr>
              <a:t>Cognome e Nome</a:t>
            </a:r>
          </a:p>
          <a:p>
            <a:pPr marL="285750" indent="-285750">
              <a:buFont typeface="Arial" panose="020B0604020202020204" pitchFamily="34" charset="0"/>
              <a:buChar char="•"/>
            </a:pPr>
            <a:r>
              <a:rPr lang="it-IT" sz="1400" spc="20" dirty="0" smtClean="0">
                <a:latin typeface="Arial Narrow" panose="020B0606020202030204" pitchFamily="34" charset="0"/>
              </a:rPr>
              <a:t>Data e ora di firma</a:t>
            </a:r>
          </a:p>
          <a:p>
            <a:pPr marL="285750" indent="-285750">
              <a:buFont typeface="Arial" panose="020B0604020202020204" pitchFamily="34" charset="0"/>
              <a:buChar char="•"/>
            </a:pPr>
            <a:r>
              <a:rPr lang="it-IT" sz="1400" spc="20" dirty="0" smtClean="0">
                <a:latin typeface="Arial Narrow" panose="020B0606020202030204" pitchFamily="34" charset="0"/>
              </a:rPr>
              <a:t>Intenzione di firma</a:t>
            </a:r>
          </a:p>
          <a:p>
            <a:endParaRPr lang="it-IT" sz="1400" spc="20" dirty="0">
              <a:solidFill>
                <a:srgbClr val="FF0000"/>
              </a:solidFill>
              <a:latin typeface="Arial Narrow" panose="020B0606020202030204" pitchFamily="34" charset="0"/>
            </a:endParaRPr>
          </a:p>
          <a:p>
            <a:pPr algn="just"/>
            <a:r>
              <a:rPr lang="it-IT" sz="1400" spc="20" dirty="0" smtClean="0">
                <a:latin typeface="Arial Narrow" panose="020B0606020202030204" pitchFamily="34" charset="0"/>
              </a:rPr>
              <a:t>La </a:t>
            </a:r>
            <a:r>
              <a:rPr lang="it-IT" sz="1400" spc="20" dirty="0" err="1" smtClean="0">
                <a:latin typeface="Arial Narrow" panose="020B0606020202030204" pitchFamily="34" charset="0"/>
              </a:rPr>
              <a:t>signature</a:t>
            </a:r>
            <a:r>
              <a:rPr lang="it-IT" sz="1400" spc="20" dirty="0" smtClean="0">
                <a:latin typeface="Arial Narrow" panose="020B0606020202030204" pitchFamily="34" charset="0"/>
              </a:rPr>
              <a:t> page riporta inoltre l’informazione sul numero di iterazioni a cui il materiale promozionale è stato sottoposto (</a:t>
            </a:r>
            <a:r>
              <a:rPr lang="it-IT" sz="1400" i="1" spc="20" dirty="0" err="1" smtClean="0">
                <a:latin typeface="Arial Narrow" panose="020B0606020202030204" pitchFamily="34" charset="0"/>
              </a:rPr>
              <a:t>iterations</a:t>
            </a:r>
            <a:r>
              <a:rPr lang="it-IT" sz="1400" i="1" spc="20" dirty="0" smtClean="0">
                <a:latin typeface="Arial Narrow" panose="020B0606020202030204" pitchFamily="34" charset="0"/>
              </a:rPr>
              <a:t> </a:t>
            </a:r>
            <a:r>
              <a:rPr lang="it-IT" sz="1400" i="1" spc="20" dirty="0" err="1" smtClean="0">
                <a:latin typeface="Arial Narrow" panose="020B0606020202030204" pitchFamily="34" charset="0"/>
              </a:rPr>
              <a:t>number</a:t>
            </a:r>
            <a:r>
              <a:rPr lang="it-IT" sz="1400" spc="20" dirty="0" smtClean="0">
                <a:latin typeface="Arial Narrow" panose="020B0606020202030204" pitchFamily="34" charset="0"/>
              </a:rPr>
              <a:t>) nel relativo </a:t>
            </a:r>
            <a:r>
              <a:rPr lang="it-IT" sz="1400" spc="20" dirty="0" err="1" smtClean="0">
                <a:latin typeface="Arial Narrow" panose="020B0606020202030204" pitchFamily="34" charset="0"/>
              </a:rPr>
              <a:t>workflow</a:t>
            </a:r>
            <a:r>
              <a:rPr lang="it-IT" sz="1400" spc="20" dirty="0" smtClean="0">
                <a:latin typeface="Arial Narrow" panose="020B0606020202030204" pitchFamily="34" charset="0"/>
              </a:rPr>
              <a:t>; tale valore è 0 se tutti i documenti vengano approvati da tutti gli attori alla prima iterazione del </a:t>
            </a:r>
            <a:r>
              <a:rPr lang="it-IT" sz="1400" spc="20" dirty="0" err="1" smtClean="0">
                <a:latin typeface="Arial Narrow" panose="020B0606020202030204" pitchFamily="34" charset="0"/>
              </a:rPr>
              <a:t>wf</a:t>
            </a:r>
            <a:r>
              <a:rPr lang="it-IT" sz="1400" spc="20" dirty="0" smtClean="0">
                <a:latin typeface="Arial Narrow" panose="020B0606020202030204" pitchFamily="34" charset="0"/>
              </a:rPr>
              <a:t>.</a:t>
            </a:r>
          </a:p>
          <a:p>
            <a:pPr algn="just"/>
            <a:endParaRPr lang="it-IT" sz="1400" spc="20" dirty="0">
              <a:latin typeface="Arial Narrow" panose="020B0606020202030204" pitchFamily="34" charset="0"/>
            </a:endParaRPr>
          </a:p>
        </p:txBody>
      </p:sp>
    </p:spTree>
    <p:extLst>
      <p:ext uri="{BB962C8B-B14F-4D97-AF65-F5344CB8AC3E}">
        <p14:creationId xmlns:p14="http://schemas.microsoft.com/office/powerpoint/2010/main" val="3230882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METADATA (AGGIUNTIVI a quelli standard) </a:t>
            </a:r>
            <a:endParaRPr lang="it-IT" dirty="0">
              <a:solidFill>
                <a:srgbClr val="FF0000"/>
              </a:solidFill>
            </a:endParaRPr>
          </a:p>
        </p:txBody>
      </p:sp>
      <p:pic>
        <p:nvPicPr>
          <p:cNvPr id="501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1331402"/>
            <a:ext cx="8953500" cy="3516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818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FLUSSO DI approvazione DEI DOCUMENTI</a:t>
            </a:r>
            <a:endParaRPr lang="it-IT" dirty="0"/>
          </a:p>
        </p:txBody>
      </p:sp>
    </p:spTree>
    <p:extLst>
      <p:ext uri="{BB962C8B-B14F-4D97-AF65-F5344CB8AC3E}">
        <p14:creationId xmlns:p14="http://schemas.microsoft.com/office/powerpoint/2010/main" val="1912629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Flusso di approvazione dei documenti</a:t>
            </a:r>
            <a:endParaRPr lang="it-IT" dirty="0"/>
          </a:p>
        </p:txBody>
      </p:sp>
      <p:sp>
        <p:nvSpPr>
          <p:cNvPr id="4" name="Segnaposto testo 3"/>
          <p:cNvSpPr>
            <a:spLocks noGrp="1"/>
          </p:cNvSpPr>
          <p:nvPr>
            <p:ph type="body" sz="quarter" idx="11"/>
          </p:nvPr>
        </p:nvSpPr>
        <p:spPr>
          <a:xfrm>
            <a:off x="767862" y="866327"/>
            <a:ext cx="7386434" cy="5576048"/>
          </a:xfrm>
        </p:spPr>
        <p:txBody>
          <a:bodyPr/>
          <a:lstStyle/>
          <a:p>
            <a:pPr algn="just"/>
            <a:r>
              <a:rPr lang="it-IT" dirty="0" smtClean="0"/>
              <a:t>In questa sezione vengono riportati:</a:t>
            </a:r>
          </a:p>
          <a:p>
            <a:pPr marL="285750" indent="-285750" algn="just">
              <a:buFont typeface="Arial" panose="020B0604020202020204" pitchFamily="34" charset="0"/>
              <a:buChar char="•"/>
            </a:pPr>
            <a:r>
              <a:rPr lang="it-IT" dirty="0" smtClean="0"/>
              <a:t>I flussi approvativi - come successivamente ridefiniti da Chiesi- differenziati:</a:t>
            </a:r>
          </a:p>
          <a:p>
            <a:pPr marL="571500" lvl="1" algn="just">
              <a:spcBef>
                <a:spcPts val="0"/>
              </a:spcBef>
              <a:spcAft>
                <a:spcPts val="300"/>
              </a:spcAft>
              <a:buFont typeface="Arial" panose="020B0604020202020204" pitchFamily="34" charset="0"/>
              <a:buChar char="•"/>
            </a:pPr>
            <a:r>
              <a:rPr lang="it-IT" sz="1600" dirty="0" smtClean="0"/>
              <a:t>In base al coinvolgimento o meno delle funzioni Corporate</a:t>
            </a:r>
          </a:p>
          <a:p>
            <a:pPr marL="571500" lvl="1" algn="just">
              <a:spcBef>
                <a:spcPts val="0"/>
              </a:spcBef>
              <a:spcAft>
                <a:spcPts val="300"/>
              </a:spcAft>
              <a:buFont typeface="Arial" panose="020B0604020202020204" pitchFamily="34" charset="0"/>
              <a:buChar char="•"/>
            </a:pPr>
            <a:r>
              <a:rPr lang="it-IT" sz="1600" dirty="0" smtClean="0"/>
              <a:t>In base alla sottomissione o meno all’AIFA</a:t>
            </a:r>
          </a:p>
          <a:p>
            <a:pPr marL="571500" lvl="1" algn="just">
              <a:spcBef>
                <a:spcPts val="0"/>
              </a:spcBef>
              <a:spcAft>
                <a:spcPts val="300"/>
              </a:spcAft>
              <a:buFont typeface="Arial" panose="020B0604020202020204" pitchFamily="34" charset="0"/>
              <a:buChar char="•"/>
            </a:pPr>
            <a:r>
              <a:rPr lang="it-IT" sz="1600" dirty="0" smtClean="0"/>
              <a:t>In base alla sottomissione o meno al Ministero della Salute</a:t>
            </a:r>
          </a:p>
          <a:p>
            <a:pPr algn="just"/>
            <a:endParaRPr lang="it-IT" dirty="0" smtClean="0"/>
          </a:p>
          <a:p>
            <a:pPr algn="just"/>
            <a:r>
              <a:rPr lang="it-IT" dirty="0" smtClean="0"/>
              <a:t>Tali differenze nel processo approvativo si concretizzano sia in un </a:t>
            </a:r>
            <a:r>
              <a:rPr lang="it-IT" b="1" dirty="0" smtClean="0"/>
              <a:t>diverso numero di performers </a:t>
            </a:r>
            <a:r>
              <a:rPr lang="it-IT" dirty="0" smtClean="0"/>
              <a:t>coinvolti che in una </a:t>
            </a:r>
            <a:r>
              <a:rPr lang="it-IT" b="1" dirty="0" smtClean="0"/>
              <a:t>diversa sequenza di approvazione</a:t>
            </a:r>
            <a:r>
              <a:rPr lang="it-IT" dirty="0" smtClean="0"/>
              <a:t>. </a:t>
            </a:r>
          </a:p>
          <a:p>
            <a:pPr algn="just"/>
            <a:endParaRPr lang="it-IT" dirty="0"/>
          </a:p>
          <a:p>
            <a:pPr algn="just"/>
            <a:r>
              <a:rPr lang="it-IT" dirty="0" smtClean="0"/>
              <a:t>Tali flussi si intendono applicati a tutti i documenti coinvolti nell’approvazione (Form + Materiali Promozionali), deve essere pertanto possibile includere in uno stesso </a:t>
            </a:r>
            <a:r>
              <a:rPr lang="it-IT" dirty="0" err="1" smtClean="0"/>
              <a:t>workflow</a:t>
            </a:r>
            <a:r>
              <a:rPr lang="it-IT" dirty="0" smtClean="0"/>
              <a:t> più documenti:</a:t>
            </a:r>
          </a:p>
          <a:p>
            <a:pPr marL="285750" indent="-285750" algn="just">
              <a:buFont typeface="Arial" panose="020B0604020202020204" pitchFamily="34" charset="0"/>
              <a:buChar char="•"/>
            </a:pPr>
            <a:r>
              <a:rPr lang="it-IT" dirty="0" smtClean="0"/>
              <a:t>Il </a:t>
            </a:r>
            <a:r>
              <a:rPr lang="it-IT" dirty="0" err="1" smtClean="0"/>
              <a:t>form</a:t>
            </a:r>
            <a:r>
              <a:rPr lang="it-IT" dirty="0" smtClean="0"/>
              <a:t> principale</a:t>
            </a:r>
          </a:p>
          <a:p>
            <a:pPr marL="285750" indent="-285750" algn="just">
              <a:buFont typeface="Arial" panose="020B0604020202020204" pitchFamily="34" charset="0"/>
              <a:buChar char="•"/>
            </a:pPr>
            <a:r>
              <a:rPr lang="it-IT" dirty="0" smtClean="0"/>
              <a:t>Eventuali </a:t>
            </a:r>
            <a:r>
              <a:rPr lang="it-IT" dirty="0" err="1" smtClean="0"/>
              <a:t>form</a:t>
            </a:r>
            <a:r>
              <a:rPr lang="it-IT" dirty="0" smtClean="0"/>
              <a:t> aggiuntivi (es. moduli AIFA relativi ad altri prodotti a cui si riferiscono i MP)</a:t>
            </a:r>
          </a:p>
          <a:p>
            <a:pPr marL="285750" indent="-285750" algn="just">
              <a:buFont typeface="Arial" panose="020B0604020202020204" pitchFamily="34" charset="0"/>
              <a:buChar char="•"/>
            </a:pPr>
            <a:r>
              <a:rPr lang="it-IT" dirty="0" smtClean="0"/>
              <a:t>Documento/i relativi ai MP</a:t>
            </a:r>
          </a:p>
          <a:p>
            <a:pPr marL="285750" indent="-285750" algn="just">
              <a:buFont typeface="Arial" panose="020B0604020202020204" pitchFamily="34" charset="0"/>
              <a:buChar char="•"/>
            </a:pPr>
            <a:endParaRPr lang="it-IT" dirty="0"/>
          </a:p>
          <a:p>
            <a:pPr algn="just"/>
            <a:r>
              <a:rPr lang="it-IT" dirty="0" smtClean="0"/>
              <a:t>Il flusso approvativo (</a:t>
            </a:r>
            <a:r>
              <a:rPr lang="it-IT" dirty="0" err="1" smtClean="0"/>
              <a:t>workflow</a:t>
            </a:r>
            <a:r>
              <a:rPr lang="it-IT" dirty="0" smtClean="0"/>
              <a:t>) da applicare viene desunto dal sistema in base al Form principale a cui è applicato. Gli attori del flusso approvativo (</a:t>
            </a:r>
            <a:r>
              <a:rPr lang="it-IT" dirty="0" err="1" smtClean="0"/>
              <a:t>workflow</a:t>
            </a:r>
            <a:r>
              <a:rPr lang="it-IT" dirty="0" smtClean="0"/>
              <a:t> performers) vengono valorizzati automaticamente dal Sistema in funzione del Medicinale selezionato nel Form principale.</a:t>
            </a:r>
          </a:p>
          <a:p>
            <a:pPr algn="just"/>
            <a:r>
              <a:rPr lang="it-IT" dirty="0" smtClean="0"/>
              <a:t>Le informazioni sui </a:t>
            </a:r>
            <a:r>
              <a:rPr lang="it-IT" dirty="0" err="1" smtClean="0"/>
              <a:t>wf</a:t>
            </a:r>
            <a:r>
              <a:rPr lang="it-IT" dirty="0" smtClean="0"/>
              <a:t> performers associati a ciascun farmaco sono state fornite da Chiesi ed importate in un apposito dizionario previsto dalla soluzione.</a:t>
            </a:r>
          </a:p>
          <a:p>
            <a:pPr algn="just"/>
            <a:endParaRPr lang="it-IT" dirty="0"/>
          </a:p>
          <a:p>
            <a:pPr marL="571500" lvl="1" algn="just">
              <a:spcBef>
                <a:spcPts val="0"/>
              </a:spcBef>
              <a:buFont typeface="Arial" panose="020B0604020202020204" pitchFamily="34" charset="0"/>
              <a:buChar char="•"/>
            </a:pPr>
            <a:endParaRPr lang="it-IT" sz="1600" dirty="0" smtClean="0"/>
          </a:p>
          <a:p>
            <a:pPr algn="just"/>
            <a:endParaRPr lang="it-IT" dirty="0"/>
          </a:p>
        </p:txBody>
      </p:sp>
    </p:spTree>
    <p:extLst>
      <p:ext uri="{BB962C8B-B14F-4D97-AF65-F5344CB8AC3E}">
        <p14:creationId xmlns:p14="http://schemas.microsoft.com/office/powerpoint/2010/main" val="932185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WORKFLOW TEMPLATE: CH </a:t>
            </a:r>
            <a:r>
              <a:rPr lang="it-IT" dirty="0"/>
              <a:t>MPM CORPORATE WORKFLOW</a:t>
            </a:r>
            <a:br>
              <a:rPr lang="it-IT" dirty="0"/>
            </a:br>
            <a:r>
              <a:rPr lang="it-IT" dirty="0">
                <a:solidFill>
                  <a:schemeClr val="tx2"/>
                </a:solidFill>
              </a:rPr>
              <a:t>E1 - MATERIALE INFORMATIVO CON DEPOSITO AIFA PER PRODOTTI CORPORATE</a:t>
            </a:r>
            <a:br>
              <a:rPr lang="it-IT" dirty="0">
                <a:solidFill>
                  <a:schemeClr val="tx2"/>
                </a:solidFill>
              </a:rPr>
            </a:br>
            <a:endParaRPr lang="it-IT" dirty="0"/>
          </a:p>
        </p:txBody>
      </p:sp>
      <p:pic>
        <p:nvPicPr>
          <p:cNvPr id="5120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6" y="1419681"/>
            <a:ext cx="9029700" cy="3533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4605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lvl="0">
              <a:defRPr/>
            </a:pPr>
            <a:r>
              <a:rPr lang="it-IT" dirty="0"/>
              <a:t>WORKFLOW </a:t>
            </a:r>
            <a:r>
              <a:rPr lang="it-IT" dirty="0" smtClean="0"/>
              <a:t>TEMPLATE: CH </a:t>
            </a:r>
            <a:r>
              <a:rPr lang="it-IT" dirty="0"/>
              <a:t>MPM NON CORPORATE WORKFLOW</a:t>
            </a:r>
            <a:r>
              <a:rPr lang="it-IT" dirty="0">
                <a:solidFill>
                  <a:srgbClr val="FF0000"/>
                </a:solidFill>
              </a:rPr>
              <a:t/>
            </a:r>
            <a:br>
              <a:rPr lang="it-IT" dirty="0">
                <a:solidFill>
                  <a:srgbClr val="FF0000"/>
                </a:solidFill>
              </a:rPr>
            </a:br>
            <a:r>
              <a:rPr lang="it-IT" dirty="0">
                <a:solidFill>
                  <a:schemeClr val="tx2"/>
                </a:solidFill>
              </a:rPr>
              <a:t>E</a:t>
            </a:r>
            <a:r>
              <a:rPr lang="it-IT" dirty="0">
                <a:solidFill>
                  <a:srgbClr val="FF0000"/>
                </a:solidFill>
              </a:rPr>
              <a:t> </a:t>
            </a:r>
            <a:r>
              <a:rPr lang="it-IT" dirty="0">
                <a:solidFill>
                  <a:schemeClr val="tx2"/>
                </a:solidFill>
              </a:rPr>
              <a:t>-</a:t>
            </a:r>
            <a:r>
              <a:rPr lang="it-IT" dirty="0">
                <a:solidFill>
                  <a:srgbClr val="FF0000"/>
                </a:solidFill>
              </a:rPr>
              <a:t> </a:t>
            </a:r>
            <a:r>
              <a:rPr lang="it-IT" dirty="0">
                <a:solidFill>
                  <a:schemeClr val="tx2"/>
                </a:solidFill>
              </a:rPr>
              <a:t>MATERIALE INFORMATIVO CON DEPOSITO AIFA</a:t>
            </a:r>
            <a:br>
              <a:rPr lang="it-IT" dirty="0">
                <a:solidFill>
                  <a:schemeClr val="tx2"/>
                </a:solidFill>
              </a:rPr>
            </a:br>
            <a:r>
              <a:rPr lang="it-IT" dirty="0">
                <a:solidFill>
                  <a:schemeClr val="tx2"/>
                </a:solidFill>
              </a:rPr>
              <a:t>E3 - PUBBLICITÀ ISTITUZIONALE SENZA DEPOSITO AIFA</a:t>
            </a:r>
            <a:br>
              <a:rPr lang="it-IT" dirty="0">
                <a:solidFill>
                  <a:schemeClr val="tx2"/>
                </a:solidFill>
              </a:rPr>
            </a:br>
            <a:endParaRPr lang="it-IT" dirty="0"/>
          </a:p>
        </p:txBody>
      </p:sp>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1516848"/>
            <a:ext cx="8905875" cy="4107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1796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WORKFLOW </a:t>
            </a:r>
            <a:r>
              <a:rPr lang="it-IT" dirty="0" smtClean="0"/>
              <a:t>TEMPLATE: </a:t>
            </a:r>
            <a:r>
              <a:rPr lang="en-GB" dirty="0" smtClean="0"/>
              <a:t>CH </a:t>
            </a:r>
            <a:r>
              <a:rPr lang="en-GB" dirty="0"/>
              <a:t>MPM </a:t>
            </a:r>
            <a:r>
              <a:rPr lang="en-GB" dirty="0" smtClean="0"/>
              <a:t>LEGAL CORPORATE </a:t>
            </a:r>
            <a:r>
              <a:rPr lang="en-GB" dirty="0"/>
              <a:t>WORKFLOW</a:t>
            </a:r>
            <a:r>
              <a:rPr lang="en-GB" dirty="0">
                <a:solidFill>
                  <a:srgbClr val="FF0000"/>
                </a:solidFill>
              </a:rPr>
              <a:t/>
            </a:r>
            <a:br>
              <a:rPr lang="en-GB" dirty="0">
                <a:solidFill>
                  <a:srgbClr val="FF0000"/>
                </a:solidFill>
              </a:rPr>
            </a:br>
            <a:r>
              <a:rPr lang="it-IT" dirty="0">
                <a:solidFill>
                  <a:schemeClr val="tx2"/>
                </a:solidFill>
              </a:rPr>
              <a:t>A1 - MATERIALE PUBBLICITARIO CON DEPOSITO MIN. SAL. PER PUBBLICITÀ AL PUBBLICO PER PRODOTTI CORPORATE</a:t>
            </a:r>
            <a:br>
              <a:rPr lang="it-IT" dirty="0">
                <a:solidFill>
                  <a:schemeClr val="tx2"/>
                </a:solidFill>
              </a:rPr>
            </a:br>
            <a:endParaRPr lang="it-IT" dirty="0"/>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546718"/>
            <a:ext cx="8972550" cy="3672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6725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WORKFLOW </a:t>
            </a:r>
            <a:r>
              <a:rPr lang="it-IT" dirty="0" smtClean="0"/>
              <a:t>TEMPLATE: </a:t>
            </a:r>
            <a:r>
              <a:rPr lang="en-US" dirty="0" smtClean="0"/>
              <a:t>CH </a:t>
            </a:r>
            <a:r>
              <a:rPr lang="en-US" dirty="0"/>
              <a:t>MPM </a:t>
            </a:r>
            <a:r>
              <a:rPr lang="en-US" dirty="0" smtClean="0"/>
              <a:t>LEGAL NON CORPORATE WORKFLOW</a:t>
            </a:r>
            <a:r>
              <a:rPr lang="en-US" dirty="0">
                <a:solidFill>
                  <a:srgbClr val="FF0000"/>
                </a:solidFill>
              </a:rPr>
              <a:t/>
            </a:r>
            <a:br>
              <a:rPr lang="en-US" dirty="0">
                <a:solidFill>
                  <a:srgbClr val="FF0000"/>
                </a:solidFill>
              </a:rPr>
            </a:br>
            <a:r>
              <a:rPr lang="it-IT" dirty="0">
                <a:solidFill>
                  <a:schemeClr val="tx2"/>
                </a:solidFill>
              </a:rPr>
              <a:t>A - MATERIALE PUBBLICITARIO CON DEPOSITO MIN. SAL. </a:t>
            </a:r>
            <a:r>
              <a:rPr lang="en-US" dirty="0">
                <a:solidFill>
                  <a:schemeClr val="tx2"/>
                </a:solidFill>
              </a:rPr>
              <a:t>PER PUBBLICITÀ AL PUBBLICO</a:t>
            </a:r>
            <a:br>
              <a:rPr lang="en-US" dirty="0">
                <a:solidFill>
                  <a:schemeClr val="tx2"/>
                </a:solidFill>
              </a:rPr>
            </a:br>
            <a:r>
              <a:rPr lang="it-IT" dirty="0">
                <a:solidFill>
                  <a:schemeClr val="tx2"/>
                </a:solidFill>
              </a:rPr>
              <a:t>B - MATERIALE PUBBLICITARIO SENZA DEPOSITO MIN SAL PER PUBBLICITÀ AL PUBBLICO</a:t>
            </a:r>
            <a:br>
              <a:rPr lang="it-IT" dirty="0">
                <a:solidFill>
                  <a:schemeClr val="tx2"/>
                </a:solidFill>
              </a:rPr>
            </a:br>
            <a:endParaRPr lang="it-IT" dirty="0"/>
          </a:p>
        </p:txBody>
      </p:sp>
      <p:pic>
        <p:nvPicPr>
          <p:cNvPr id="491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6" y="1702536"/>
            <a:ext cx="8953500" cy="4407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8085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WORKFLOW – OPERAZIONI EFFETTUABILI DAGLI UTENTI</a:t>
            </a:r>
            <a:endParaRPr lang="it-IT" dirty="0"/>
          </a:p>
        </p:txBody>
      </p:sp>
      <p:sp>
        <p:nvSpPr>
          <p:cNvPr id="5" name="Segnaposto testo 3"/>
          <p:cNvSpPr>
            <a:spLocks noGrp="1"/>
          </p:cNvSpPr>
          <p:nvPr>
            <p:ph type="body" sz="quarter" idx="11"/>
          </p:nvPr>
        </p:nvSpPr>
        <p:spPr>
          <a:xfrm>
            <a:off x="359595" y="773860"/>
            <a:ext cx="8476179" cy="5912689"/>
          </a:xfrm>
        </p:spPr>
        <p:txBody>
          <a:bodyPr/>
          <a:lstStyle/>
          <a:p>
            <a:pPr algn="just"/>
            <a:r>
              <a:rPr lang="it-IT" dirty="0" smtClean="0"/>
              <a:t>L’utente a cui è assegnato un task di </a:t>
            </a:r>
            <a:r>
              <a:rPr lang="it-IT" dirty="0" err="1" smtClean="0"/>
              <a:t>workflow</a:t>
            </a:r>
            <a:r>
              <a:rPr lang="it-IT" dirty="0" smtClean="0"/>
              <a:t> riceve una notifica email dal sistema; in ogni caso il task è disponibile nella «Task List» dell’utente e quindi consultabile indipendentemente dalle notifiche email.</a:t>
            </a:r>
          </a:p>
          <a:p>
            <a:pPr algn="just"/>
            <a:endParaRPr lang="it-IT" dirty="0" smtClean="0"/>
          </a:p>
          <a:p>
            <a:pPr algn="just"/>
            <a:r>
              <a:rPr lang="it-IT" dirty="0" smtClean="0"/>
              <a:t>Selezionato il task, l’utente può effettuare le seguenti operazioni:</a:t>
            </a:r>
          </a:p>
          <a:p>
            <a:pPr marL="342900" indent="-342900" algn="just">
              <a:buAutoNum type="alphaLcParenR"/>
            </a:pPr>
            <a:r>
              <a:rPr lang="it-IT" dirty="0" smtClean="0"/>
              <a:t>Identificare i documenti contenuti nel </a:t>
            </a:r>
            <a:r>
              <a:rPr lang="it-IT" dirty="0" err="1" smtClean="0"/>
              <a:t>workflow</a:t>
            </a:r>
            <a:r>
              <a:rPr lang="it-IT" dirty="0" smtClean="0"/>
              <a:t> (</a:t>
            </a:r>
            <a:r>
              <a:rPr lang="it-IT" dirty="0" err="1" smtClean="0"/>
              <a:t>form</a:t>
            </a:r>
            <a:r>
              <a:rPr lang="it-IT" dirty="0" smtClean="0"/>
              <a:t> + singoli  materiali promozionali)</a:t>
            </a:r>
          </a:p>
          <a:p>
            <a:pPr marL="342900" indent="-342900" algn="just">
              <a:buAutoNum type="alphaLcParenR"/>
            </a:pPr>
            <a:r>
              <a:rPr lang="it-IT" dirty="0" smtClean="0"/>
              <a:t>Leggere nelle Task Note eventuali note inserite dai precedenti performers</a:t>
            </a:r>
          </a:p>
          <a:p>
            <a:pPr marL="342900" indent="-342900" algn="just">
              <a:buAutoNum type="alphaLcParenR"/>
            </a:pPr>
            <a:r>
              <a:rPr lang="it-IT" dirty="0" smtClean="0"/>
              <a:t>Visualizzare la </a:t>
            </a:r>
            <a:r>
              <a:rPr lang="it-IT" dirty="0" err="1" smtClean="0"/>
              <a:t>preview</a:t>
            </a:r>
            <a:r>
              <a:rPr lang="it-IT" dirty="0" smtClean="0"/>
              <a:t> PDF dei documenti stessi nell’apposito </a:t>
            </a:r>
            <a:r>
              <a:rPr lang="it-IT" dirty="0" err="1" smtClean="0"/>
              <a:t>widget</a:t>
            </a:r>
            <a:r>
              <a:rPr lang="it-IT" dirty="0" smtClean="0"/>
              <a:t> di </a:t>
            </a:r>
            <a:r>
              <a:rPr lang="it-IT" dirty="0" err="1" smtClean="0"/>
              <a:t>preview</a:t>
            </a:r>
            <a:endParaRPr lang="it-IT" dirty="0" smtClean="0"/>
          </a:p>
          <a:p>
            <a:pPr marL="342900" indent="-342900" algn="just">
              <a:buAutoNum type="alphaLcParenR"/>
            </a:pPr>
            <a:r>
              <a:rPr lang="it-IT" dirty="0" smtClean="0"/>
              <a:t>Se necessario, richiedere la creazione di una copia «per annotazioni» del documento ed apportare su tale copia annotazioni utilizzando i </a:t>
            </a:r>
            <a:r>
              <a:rPr lang="it-IT" dirty="0" err="1" smtClean="0"/>
              <a:t>tool</a:t>
            </a:r>
            <a:r>
              <a:rPr lang="it-IT" dirty="0" smtClean="0"/>
              <a:t> di tipo «Commento» disponibili anche in Adobe Reader, confermandole poi con l’operazione di </a:t>
            </a:r>
            <a:r>
              <a:rPr lang="it-IT" dirty="0" err="1" smtClean="0"/>
              <a:t>checkin</a:t>
            </a:r>
            <a:r>
              <a:rPr lang="it-IT" dirty="0" smtClean="0"/>
              <a:t>.</a:t>
            </a:r>
          </a:p>
          <a:p>
            <a:pPr marL="342900" indent="-342900" algn="just">
              <a:buAutoNum type="alphaLcParenR"/>
            </a:pPr>
            <a:endParaRPr lang="it-IT" dirty="0"/>
          </a:p>
          <a:p>
            <a:pPr marL="342900" indent="-342900" algn="just">
              <a:buAutoNum type="alphaLcParenR"/>
            </a:pPr>
            <a:endParaRPr lang="it-IT" dirty="0" smtClean="0"/>
          </a:p>
          <a:p>
            <a:pPr marL="342900" indent="-342900" algn="just">
              <a:buAutoNum type="alphaLcParenR"/>
            </a:pPr>
            <a:r>
              <a:rPr lang="it-IT" dirty="0" smtClean="0"/>
              <a:t>Aggiungere eventuali note nella Task Note, consultabili da tutti i </a:t>
            </a:r>
            <a:r>
              <a:rPr lang="it-IT" dirty="0" err="1" smtClean="0"/>
              <a:t>workflow</a:t>
            </a:r>
            <a:r>
              <a:rPr lang="it-IT" dirty="0" smtClean="0"/>
              <a:t> performers</a:t>
            </a:r>
          </a:p>
          <a:p>
            <a:pPr marL="342900" indent="-342900" algn="just">
              <a:buAutoNum type="alphaLcParenR"/>
            </a:pPr>
            <a:r>
              <a:rPr lang="it-IT" dirty="0" smtClean="0"/>
              <a:t>Completare il task tramite uno </a:t>
            </a:r>
            <a:r>
              <a:rPr lang="it-IT" dirty="0" err="1" smtClean="0"/>
              <a:t>xdei</a:t>
            </a:r>
            <a:r>
              <a:rPr lang="it-IT" dirty="0" smtClean="0"/>
              <a:t> seguenti comandi</a:t>
            </a:r>
          </a:p>
          <a:p>
            <a:pPr marL="1019275" lvl="2" indent="-342900" algn="just">
              <a:spcBef>
                <a:spcPts val="0"/>
              </a:spcBef>
            </a:pPr>
            <a:r>
              <a:rPr lang="it-IT" sz="1600" i="1" dirty="0" err="1" smtClean="0"/>
              <a:t>Approve</a:t>
            </a:r>
            <a:r>
              <a:rPr lang="it-IT" sz="1600" dirty="0" smtClean="0"/>
              <a:t> – Per poter approvare i documenti - tramite firma elettronica – inoltrando automaticamente il task al performer successivo, </a:t>
            </a:r>
            <a:r>
              <a:rPr lang="it-IT" sz="1600" i="1" dirty="0" smtClean="0"/>
              <a:t>oppure</a:t>
            </a:r>
          </a:p>
          <a:p>
            <a:pPr marL="1019275" lvl="2" indent="-342900" algn="just">
              <a:spcBef>
                <a:spcPts val="0"/>
              </a:spcBef>
            </a:pPr>
            <a:r>
              <a:rPr lang="it-IT" sz="1600" i="1" dirty="0" smtClean="0"/>
              <a:t>Return to Brand Manager </a:t>
            </a:r>
            <a:r>
              <a:rPr lang="it-IT" sz="1600" dirty="0" smtClean="0"/>
              <a:t>- Richiedere l’effettuazione di modifiche – motivandole – restituendo così il documento al Brand Manager (o al BU </a:t>
            </a:r>
            <a:r>
              <a:rPr lang="it-IT" sz="1600" dirty="0" err="1" smtClean="0"/>
              <a:t>Director</a:t>
            </a:r>
            <a:r>
              <a:rPr lang="it-IT" sz="1600" dirty="0" smtClean="0"/>
              <a:t>, ove previsto)</a:t>
            </a:r>
          </a:p>
          <a:p>
            <a:pPr marL="1019275" lvl="2" indent="-342900" algn="just">
              <a:spcBef>
                <a:spcPts val="0"/>
              </a:spcBef>
            </a:pPr>
            <a:endParaRPr lang="it-IT" sz="1600" dirty="0"/>
          </a:p>
          <a:p>
            <a:pPr marL="0" lvl="1" indent="-126900" algn="just">
              <a:spcBef>
                <a:spcPts val="0"/>
              </a:spcBef>
              <a:buNone/>
            </a:pPr>
            <a:r>
              <a:rPr lang="it-IT" sz="1600" dirty="0" smtClean="0">
                <a:latin typeface="+mj-lt"/>
                <a:ea typeface="MS PGothic" charset="0"/>
                <a:cs typeface="MS PGothic" charset="0"/>
              </a:rPr>
              <a:t>Il sistema chiede conferma all’utente qualora non sia stato effettuato il </a:t>
            </a:r>
            <a:r>
              <a:rPr lang="it-IT" sz="1600" dirty="0" err="1" smtClean="0">
                <a:latin typeface="+mj-lt"/>
                <a:ea typeface="MS PGothic" charset="0"/>
                <a:cs typeface="MS PGothic" charset="0"/>
              </a:rPr>
              <a:t>checkin</a:t>
            </a:r>
            <a:r>
              <a:rPr lang="it-IT" sz="1600" dirty="0" smtClean="0">
                <a:latin typeface="+mj-lt"/>
                <a:ea typeface="MS PGothic" charset="0"/>
                <a:cs typeface="MS PGothic" charset="0"/>
              </a:rPr>
              <a:t> del file annotato ed impedisce che possa essere approvato un documento se sono state create delle annotazioni.</a:t>
            </a:r>
            <a:endParaRPr lang="it-IT" sz="1600" dirty="0">
              <a:latin typeface="+mj-lt"/>
              <a:ea typeface="MS PGothic" charset="0"/>
              <a:cs typeface="MS PGothic" charset="0"/>
            </a:endParaRPr>
          </a:p>
          <a:p>
            <a:pPr marL="0" lvl="1" indent="-126900" algn="just">
              <a:spcBef>
                <a:spcPts val="0"/>
              </a:spcBef>
              <a:buNone/>
            </a:pPr>
            <a:r>
              <a:rPr lang="it-IT" sz="1600" dirty="0" smtClean="0">
                <a:latin typeface="+mj-lt"/>
                <a:ea typeface="MS PGothic" charset="0"/>
                <a:cs typeface="MS PGothic" charset="0"/>
              </a:rPr>
              <a:t>Al completamento del task, lo stesso scompare dalla Task List dell’utente.</a:t>
            </a:r>
            <a:endParaRPr lang="it-IT" sz="1600" dirty="0">
              <a:latin typeface="+mj-lt"/>
              <a:ea typeface="MS PGothic" charset="0"/>
              <a:cs typeface="MS PGothic" charset="0"/>
            </a:endParaRPr>
          </a:p>
          <a:p>
            <a:pPr marL="342900" indent="-342900" algn="just">
              <a:buAutoNum type="alphaLcParenR"/>
            </a:pPr>
            <a:endParaRPr lang="it-IT"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71875"/>
            <a:ext cx="53149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8415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CRONOLOGIA DELLE VERSIONI</a:t>
            </a:r>
            <a:endParaRPr lang="it-IT" dirty="0"/>
          </a:p>
        </p:txBody>
      </p:sp>
      <p:graphicFrame>
        <p:nvGraphicFramePr>
          <p:cNvPr id="6" name="Tabella 5"/>
          <p:cNvGraphicFramePr>
            <a:graphicFrameLocks noGrp="1"/>
          </p:cNvGraphicFramePr>
          <p:nvPr>
            <p:extLst>
              <p:ext uri="{D42A27DB-BD31-4B8C-83A1-F6EECF244321}">
                <p14:modId xmlns:p14="http://schemas.microsoft.com/office/powerpoint/2010/main" val="1435449049"/>
              </p:ext>
            </p:extLst>
          </p:nvPr>
        </p:nvGraphicFramePr>
        <p:xfrm>
          <a:off x="534390" y="1397000"/>
          <a:ext cx="7085610" cy="3017520"/>
        </p:xfrm>
        <a:graphic>
          <a:graphicData uri="http://schemas.openxmlformats.org/drawingml/2006/table">
            <a:tbl>
              <a:tblPr firstRow="1" bandRow="1">
                <a:tableStyleId>{5C22544A-7EE6-4342-B048-85BDC9FD1C3A}</a:tableStyleId>
              </a:tblPr>
              <a:tblGrid>
                <a:gridCol w="748145"/>
                <a:gridCol w="1068779"/>
                <a:gridCol w="5268686"/>
              </a:tblGrid>
              <a:tr h="218044">
                <a:tc>
                  <a:txBody>
                    <a:bodyPr/>
                    <a:lstStyle/>
                    <a:p>
                      <a:pPr algn="ctr"/>
                      <a:r>
                        <a:rPr lang="it-IT" sz="1200" dirty="0" err="1" smtClean="0"/>
                        <a:t>Vers</a:t>
                      </a:r>
                      <a:r>
                        <a:rPr lang="it-IT" sz="1200" dirty="0" smtClean="0"/>
                        <a:t>.</a:t>
                      </a:r>
                      <a:endParaRPr lang="it-IT" sz="1200" dirty="0"/>
                    </a:p>
                  </a:txBody>
                  <a:tcPr/>
                </a:tc>
                <a:tc>
                  <a:txBody>
                    <a:bodyPr/>
                    <a:lstStyle/>
                    <a:p>
                      <a:pPr algn="ctr"/>
                      <a:r>
                        <a:rPr lang="it-IT" sz="1200" dirty="0" smtClean="0"/>
                        <a:t>Data</a:t>
                      </a:r>
                      <a:endParaRPr lang="it-IT" sz="1200" dirty="0"/>
                    </a:p>
                  </a:txBody>
                  <a:tcPr/>
                </a:tc>
                <a:tc>
                  <a:txBody>
                    <a:bodyPr/>
                    <a:lstStyle/>
                    <a:p>
                      <a:r>
                        <a:rPr lang="it-IT" sz="1200" dirty="0" smtClean="0"/>
                        <a:t>Modifiche</a:t>
                      </a:r>
                      <a:endParaRPr lang="it-IT" sz="1200" dirty="0"/>
                    </a:p>
                  </a:txBody>
                  <a:tcPr/>
                </a:tc>
              </a:tr>
              <a:tr h="193106">
                <a:tc>
                  <a:txBody>
                    <a:bodyPr/>
                    <a:lstStyle/>
                    <a:p>
                      <a:pPr algn="ctr"/>
                      <a:r>
                        <a:rPr lang="it-IT" sz="1200" dirty="0" smtClean="0"/>
                        <a:t>0.1</a:t>
                      </a:r>
                      <a:endParaRPr lang="it-IT" sz="1200" dirty="0"/>
                    </a:p>
                  </a:txBody>
                  <a:tcPr/>
                </a:tc>
                <a:tc>
                  <a:txBody>
                    <a:bodyPr/>
                    <a:lstStyle/>
                    <a:p>
                      <a:pPr algn="ctr"/>
                      <a:r>
                        <a:rPr lang="it-IT" sz="1200" dirty="0" smtClean="0"/>
                        <a:t>30/10/2017</a:t>
                      </a:r>
                      <a:endParaRPr lang="it-IT" sz="1200" dirty="0"/>
                    </a:p>
                  </a:txBody>
                  <a:tcPr/>
                </a:tc>
                <a:tc>
                  <a:txBody>
                    <a:bodyPr/>
                    <a:lstStyle/>
                    <a:p>
                      <a:r>
                        <a:rPr lang="it-IT" sz="1200" dirty="0" smtClean="0"/>
                        <a:t>Primo </a:t>
                      </a:r>
                      <a:r>
                        <a:rPr lang="it-IT" sz="1200" dirty="0" err="1" smtClean="0"/>
                        <a:t>draft</a:t>
                      </a:r>
                      <a:r>
                        <a:rPr lang="it-IT" sz="1200" dirty="0" smtClean="0"/>
                        <a:t>, </a:t>
                      </a:r>
                      <a:r>
                        <a:rPr lang="it-IT" sz="1200" dirty="0" err="1" smtClean="0"/>
                        <a:t>pre-kickoff</a:t>
                      </a:r>
                      <a:endParaRPr lang="it-IT" sz="1200" dirty="0" smtClean="0"/>
                    </a:p>
                  </a:txBody>
                  <a:tcPr/>
                </a:tc>
              </a:tr>
              <a:tr h="193106">
                <a:tc>
                  <a:txBody>
                    <a:bodyPr/>
                    <a:lstStyle/>
                    <a:p>
                      <a:pPr algn="ctr"/>
                      <a:r>
                        <a:rPr lang="it-IT" sz="1200" dirty="0" smtClean="0"/>
                        <a:t>0.2</a:t>
                      </a:r>
                      <a:endParaRPr lang="it-IT" sz="1200" dirty="0"/>
                    </a:p>
                  </a:txBody>
                  <a:tcPr/>
                </a:tc>
                <a:tc>
                  <a:txBody>
                    <a:bodyPr/>
                    <a:lstStyle/>
                    <a:p>
                      <a:pPr algn="ctr"/>
                      <a:r>
                        <a:rPr lang="it-IT" sz="1200" dirty="0" smtClean="0"/>
                        <a:t>09/11/2017</a:t>
                      </a:r>
                      <a:endParaRPr lang="it-IT" sz="1200" dirty="0"/>
                    </a:p>
                  </a:txBody>
                  <a:tcPr/>
                </a:tc>
                <a:tc>
                  <a:txBody>
                    <a:bodyPr/>
                    <a:lstStyle/>
                    <a:p>
                      <a:r>
                        <a:rPr lang="it-IT" sz="1200" dirty="0" smtClean="0"/>
                        <a:t>Emendato</a:t>
                      </a:r>
                      <a:r>
                        <a:rPr lang="it-IT" sz="1200" baseline="0" dirty="0" smtClean="0"/>
                        <a:t> sulla base delle informazioni raccolte durante il meeting di kick off</a:t>
                      </a:r>
                      <a:endParaRPr lang="it-IT" sz="1200" dirty="0" smtClean="0"/>
                    </a:p>
                  </a:txBody>
                  <a:tcPr/>
                </a:tc>
              </a:tr>
              <a:tr h="193106">
                <a:tc>
                  <a:txBody>
                    <a:bodyPr/>
                    <a:lstStyle/>
                    <a:p>
                      <a:pPr algn="ctr"/>
                      <a:r>
                        <a:rPr lang="it-IT" sz="1200" dirty="0" smtClean="0"/>
                        <a:t>0.3</a:t>
                      </a:r>
                      <a:endParaRPr lang="it-IT" sz="1200" dirty="0"/>
                    </a:p>
                  </a:txBody>
                  <a:tcPr/>
                </a:tc>
                <a:tc>
                  <a:txBody>
                    <a:bodyPr/>
                    <a:lstStyle/>
                    <a:p>
                      <a:pPr algn="ctr"/>
                      <a:r>
                        <a:rPr lang="it-IT" sz="1200" dirty="0" smtClean="0"/>
                        <a:t>20/11/2017</a:t>
                      </a:r>
                      <a:endParaRPr lang="it-IT" sz="1200" dirty="0"/>
                    </a:p>
                  </a:txBody>
                  <a:tcPr/>
                </a:tc>
                <a:tc>
                  <a:txBody>
                    <a:bodyPr/>
                    <a:lstStyle/>
                    <a:p>
                      <a:r>
                        <a:rPr lang="it-IT" sz="1200" dirty="0" smtClean="0"/>
                        <a:t>Emendato sulla base</a:t>
                      </a:r>
                      <a:r>
                        <a:rPr lang="it-IT" sz="1200" baseline="0" dirty="0" smtClean="0"/>
                        <a:t> delle informazioni raccolte durante l’incontro del 10 novembre</a:t>
                      </a:r>
                      <a:endParaRPr lang="it-IT" sz="1200" dirty="0" smtClean="0"/>
                    </a:p>
                  </a:txBody>
                  <a:tcPr/>
                </a:tc>
              </a:tr>
              <a:tr h="193106">
                <a:tc>
                  <a:txBody>
                    <a:bodyPr/>
                    <a:lstStyle/>
                    <a:p>
                      <a:pPr algn="ctr"/>
                      <a:r>
                        <a:rPr lang="it-IT" sz="1200" dirty="0" smtClean="0"/>
                        <a:t>0.4</a:t>
                      </a:r>
                      <a:endParaRPr lang="it-IT" sz="1200" dirty="0"/>
                    </a:p>
                  </a:txBody>
                  <a:tcPr/>
                </a:tc>
                <a:tc>
                  <a:txBody>
                    <a:bodyPr/>
                    <a:lstStyle/>
                    <a:p>
                      <a:pPr algn="ctr"/>
                      <a:r>
                        <a:rPr lang="it-IT" sz="1200" dirty="0" smtClean="0"/>
                        <a:t>18/12/2017</a:t>
                      </a:r>
                      <a:endParaRPr lang="it-IT" sz="1200" dirty="0"/>
                    </a:p>
                  </a:txBody>
                  <a:tcPr/>
                </a:tc>
                <a:tc>
                  <a:txBody>
                    <a:bodyPr/>
                    <a:lstStyle/>
                    <a:p>
                      <a:pPr marL="0" marR="0" indent="0" algn="l" defTabSz="457165" rtl="0" eaLnBrk="1" fontAlgn="auto" latinLnBrk="0" hangingPunct="1">
                        <a:lnSpc>
                          <a:spcPct val="100000"/>
                        </a:lnSpc>
                        <a:spcBef>
                          <a:spcPts val="0"/>
                        </a:spcBef>
                        <a:spcAft>
                          <a:spcPts val="0"/>
                        </a:spcAft>
                        <a:buClrTx/>
                        <a:buSzTx/>
                        <a:buFont typeface="Arial" panose="020B0604020202020204" pitchFamily="34" charset="0"/>
                        <a:buNone/>
                        <a:tabLst/>
                        <a:defRPr/>
                      </a:pPr>
                      <a:r>
                        <a:rPr lang="it-IT" sz="1200" dirty="0" smtClean="0"/>
                        <a:t>Emendato in preparazione della</a:t>
                      </a:r>
                      <a:r>
                        <a:rPr lang="it-IT" sz="1200" baseline="0" dirty="0" smtClean="0"/>
                        <a:t> demo del 19/12</a:t>
                      </a:r>
                      <a:endParaRPr lang="it-IT" sz="1200" dirty="0" smtClean="0"/>
                    </a:p>
                  </a:txBody>
                  <a:tcPr/>
                </a:tc>
              </a:tr>
              <a:tr h="193106">
                <a:tc>
                  <a:txBody>
                    <a:bodyPr/>
                    <a:lstStyle/>
                    <a:p>
                      <a:pPr algn="ctr"/>
                      <a:r>
                        <a:rPr lang="it-IT" sz="1200" dirty="0" smtClean="0"/>
                        <a:t>0.5</a:t>
                      </a:r>
                      <a:endParaRPr lang="it-IT" sz="1200" dirty="0"/>
                    </a:p>
                  </a:txBody>
                  <a:tcPr/>
                </a:tc>
                <a:tc>
                  <a:txBody>
                    <a:bodyPr/>
                    <a:lstStyle/>
                    <a:p>
                      <a:pPr algn="ctr"/>
                      <a:r>
                        <a:rPr lang="it-IT" sz="1200" dirty="0" smtClean="0"/>
                        <a:t>20/12/2017</a:t>
                      </a:r>
                      <a:endParaRPr lang="it-IT" sz="1200" dirty="0"/>
                    </a:p>
                  </a:txBody>
                  <a:tcPr/>
                </a:tc>
                <a:tc>
                  <a:txBody>
                    <a:bodyPr/>
                    <a:lstStyle/>
                    <a:p>
                      <a:pPr marL="0" marR="0" indent="0" algn="l" defTabSz="457165" rtl="0" eaLnBrk="1" fontAlgn="auto" latinLnBrk="0" hangingPunct="1">
                        <a:lnSpc>
                          <a:spcPct val="100000"/>
                        </a:lnSpc>
                        <a:spcBef>
                          <a:spcPts val="0"/>
                        </a:spcBef>
                        <a:spcAft>
                          <a:spcPts val="0"/>
                        </a:spcAft>
                        <a:buClrTx/>
                        <a:buSzTx/>
                        <a:buFont typeface="Arial" panose="020B0604020202020204" pitchFamily="34" charset="0"/>
                        <a:buNone/>
                        <a:tabLst/>
                        <a:defRPr/>
                      </a:pPr>
                      <a:r>
                        <a:rPr lang="it-IT" sz="1200" dirty="0" smtClean="0"/>
                        <a:t>Emendato</a:t>
                      </a:r>
                      <a:r>
                        <a:rPr lang="it-IT" sz="1200" baseline="0" dirty="0" smtClean="0"/>
                        <a:t> sulla base delle informazioni raccolte durante l’incontro del 19/12</a:t>
                      </a:r>
                      <a:endParaRPr lang="it-IT" sz="1200" dirty="0" smtClean="0"/>
                    </a:p>
                  </a:txBody>
                  <a:tcPr/>
                </a:tc>
              </a:tr>
              <a:tr h="193106">
                <a:tc>
                  <a:txBody>
                    <a:bodyPr/>
                    <a:lstStyle/>
                    <a:p>
                      <a:pPr algn="ctr"/>
                      <a:r>
                        <a:rPr lang="it-IT" sz="1200" dirty="0" smtClean="0"/>
                        <a:t>0.6</a:t>
                      </a:r>
                      <a:endParaRPr lang="it-IT" sz="1200" dirty="0"/>
                    </a:p>
                  </a:txBody>
                  <a:tcPr/>
                </a:tc>
                <a:tc>
                  <a:txBody>
                    <a:bodyPr/>
                    <a:lstStyle/>
                    <a:p>
                      <a:pPr algn="ctr"/>
                      <a:r>
                        <a:rPr lang="it-IT" sz="1200" dirty="0" smtClean="0"/>
                        <a:t>05/02/2018</a:t>
                      </a:r>
                      <a:endParaRPr lang="it-IT" sz="1200" dirty="0"/>
                    </a:p>
                  </a:txBody>
                  <a:tcPr/>
                </a:tc>
                <a:tc>
                  <a:txBody>
                    <a:bodyPr/>
                    <a:lstStyle/>
                    <a:p>
                      <a:pPr marL="0" marR="0" indent="0" algn="l" defTabSz="457165" rtl="0" eaLnBrk="1" fontAlgn="auto" latinLnBrk="0" hangingPunct="1">
                        <a:lnSpc>
                          <a:spcPct val="100000"/>
                        </a:lnSpc>
                        <a:spcBef>
                          <a:spcPts val="0"/>
                        </a:spcBef>
                        <a:spcAft>
                          <a:spcPts val="0"/>
                        </a:spcAft>
                        <a:buClrTx/>
                        <a:buSzTx/>
                        <a:buFont typeface="Arial" panose="020B0604020202020204" pitchFamily="34" charset="0"/>
                        <a:buNone/>
                        <a:tabLst/>
                        <a:defRPr/>
                      </a:pPr>
                      <a:r>
                        <a:rPr lang="it-IT" sz="1200" dirty="0" smtClean="0"/>
                        <a:t>Modifiche maggiori sulla base</a:t>
                      </a:r>
                      <a:r>
                        <a:rPr lang="it-IT" sz="1200" baseline="0" dirty="0" smtClean="0"/>
                        <a:t> delle informazioni giunte successivamente</a:t>
                      </a:r>
                      <a:endParaRPr lang="it-IT" sz="1200" dirty="0" smtClean="0"/>
                    </a:p>
                  </a:txBody>
                  <a:tcPr/>
                </a:tc>
              </a:tr>
              <a:tr h="193106">
                <a:tc>
                  <a:txBody>
                    <a:bodyPr/>
                    <a:lstStyle/>
                    <a:p>
                      <a:pPr algn="ctr"/>
                      <a:r>
                        <a:rPr lang="it-IT" sz="1200" dirty="0" smtClean="0"/>
                        <a:t>0.7</a:t>
                      </a:r>
                      <a:endParaRPr lang="it-IT" sz="1200" dirty="0"/>
                    </a:p>
                  </a:txBody>
                  <a:tcPr/>
                </a:tc>
                <a:tc>
                  <a:txBody>
                    <a:bodyPr/>
                    <a:lstStyle/>
                    <a:p>
                      <a:pPr algn="ctr"/>
                      <a:r>
                        <a:rPr lang="it-IT" sz="1200" dirty="0" smtClean="0"/>
                        <a:t>22/02/2018</a:t>
                      </a:r>
                      <a:endParaRPr lang="it-IT" sz="1200" dirty="0"/>
                    </a:p>
                  </a:txBody>
                  <a:tcPr/>
                </a:tc>
                <a:tc>
                  <a:txBody>
                    <a:bodyPr/>
                    <a:lstStyle/>
                    <a:p>
                      <a:pPr marL="0" marR="0" indent="0" algn="l" defTabSz="457165" rtl="0" eaLnBrk="1" fontAlgn="auto" latinLnBrk="0" hangingPunct="1">
                        <a:lnSpc>
                          <a:spcPct val="100000"/>
                        </a:lnSpc>
                        <a:spcBef>
                          <a:spcPts val="0"/>
                        </a:spcBef>
                        <a:spcAft>
                          <a:spcPts val="0"/>
                        </a:spcAft>
                        <a:buClrTx/>
                        <a:buSzTx/>
                        <a:buFont typeface="Arial" panose="020B0604020202020204" pitchFamily="34" charset="0"/>
                        <a:buNone/>
                        <a:tabLst/>
                        <a:defRPr/>
                      </a:pPr>
                      <a:r>
                        <a:rPr lang="it-IT" sz="1200" dirty="0" smtClean="0"/>
                        <a:t>Integrato con ulteriori</a:t>
                      </a:r>
                      <a:r>
                        <a:rPr lang="it-IT" sz="1200" baseline="0" dirty="0" smtClean="0"/>
                        <a:t> </a:t>
                      </a:r>
                      <a:r>
                        <a:rPr lang="it-IT" sz="1200" dirty="0" smtClean="0"/>
                        <a:t>informazioni potenzialmente utili per lo svolgimento dei test</a:t>
                      </a:r>
                    </a:p>
                  </a:txBody>
                  <a:tcPr/>
                </a:tc>
              </a:tr>
              <a:tr h="193106">
                <a:tc>
                  <a:txBody>
                    <a:bodyPr/>
                    <a:lstStyle/>
                    <a:p>
                      <a:pPr algn="ctr"/>
                      <a:r>
                        <a:rPr lang="it-IT" sz="1200" dirty="0" smtClean="0"/>
                        <a:t>0.8</a:t>
                      </a:r>
                      <a:endParaRPr lang="it-IT" sz="1200" dirty="0"/>
                    </a:p>
                  </a:txBody>
                  <a:tcPr anchor="ctr"/>
                </a:tc>
                <a:tc>
                  <a:txBody>
                    <a:bodyPr/>
                    <a:lstStyle/>
                    <a:p>
                      <a:pPr algn="ctr"/>
                      <a:r>
                        <a:rPr lang="it-IT" sz="1200" dirty="0" smtClean="0"/>
                        <a:t>27/02/2018</a:t>
                      </a:r>
                      <a:endParaRPr lang="it-IT" sz="1200" dirty="0"/>
                    </a:p>
                  </a:txBody>
                  <a:tcPr anchor="ctr"/>
                </a:tc>
                <a:tc>
                  <a:txBody>
                    <a:bodyPr/>
                    <a:lstStyle/>
                    <a:p>
                      <a:pPr marL="0" marR="0" indent="0" algn="l" defTabSz="457165" rtl="0" eaLnBrk="1" fontAlgn="auto" latinLnBrk="0" hangingPunct="1">
                        <a:lnSpc>
                          <a:spcPct val="100000"/>
                        </a:lnSpc>
                        <a:spcBef>
                          <a:spcPts val="0"/>
                        </a:spcBef>
                        <a:spcAft>
                          <a:spcPts val="0"/>
                        </a:spcAft>
                        <a:buClrTx/>
                        <a:buSzTx/>
                        <a:buFont typeface="Arial" panose="020B0604020202020204" pitchFamily="34" charset="0"/>
                        <a:buNone/>
                        <a:tabLst/>
                        <a:defRPr/>
                      </a:pPr>
                      <a:r>
                        <a:rPr lang="it-IT" sz="1200" baseline="0" dirty="0" smtClean="0"/>
                        <a:t>Applicate le modifiche individuate durante l’incontro del 16 febbraio</a:t>
                      </a:r>
                      <a:endParaRPr lang="it-IT" sz="1200" dirty="0" smtClean="0"/>
                    </a:p>
                    <a:p>
                      <a:pPr marL="0" marR="0" indent="0" algn="l" defTabSz="457165" rtl="0" eaLnBrk="1" fontAlgn="auto" latinLnBrk="0" hangingPunct="1">
                        <a:lnSpc>
                          <a:spcPct val="100000"/>
                        </a:lnSpc>
                        <a:spcBef>
                          <a:spcPts val="0"/>
                        </a:spcBef>
                        <a:spcAft>
                          <a:spcPts val="0"/>
                        </a:spcAft>
                        <a:buClrTx/>
                        <a:buSzTx/>
                        <a:buFont typeface="Arial" panose="020B0604020202020204" pitchFamily="34" charset="0"/>
                        <a:buNone/>
                        <a:tabLst/>
                        <a:defRPr/>
                      </a:pPr>
                      <a:r>
                        <a:rPr lang="it-IT" sz="1200" dirty="0" smtClean="0"/>
                        <a:t>Modificati i </a:t>
                      </a:r>
                      <a:r>
                        <a:rPr lang="it-IT" sz="1200" dirty="0" err="1" smtClean="0"/>
                        <a:t>workflow</a:t>
                      </a:r>
                      <a:r>
                        <a:rPr lang="it-IT" sz="1200" dirty="0" smtClean="0"/>
                        <a:t> AIFA/</a:t>
                      </a:r>
                      <a:r>
                        <a:rPr lang="it-IT" sz="1200" dirty="0" err="1" smtClean="0"/>
                        <a:t>MdS</a:t>
                      </a:r>
                      <a:r>
                        <a:rPr lang="it-IT" sz="1200" dirty="0" smtClean="0"/>
                        <a:t>:</a:t>
                      </a:r>
                      <a:r>
                        <a:rPr lang="it-IT" sz="1200" baseline="0" dirty="0" smtClean="0"/>
                        <a:t> </a:t>
                      </a:r>
                      <a:r>
                        <a:rPr lang="it-IT" sz="1200" dirty="0" smtClean="0"/>
                        <a:t>ora tutti i </a:t>
                      </a:r>
                      <a:r>
                        <a:rPr lang="it-IT" sz="1200" dirty="0" err="1" smtClean="0"/>
                        <a:t>wf</a:t>
                      </a:r>
                      <a:r>
                        <a:rPr lang="it-IT" sz="1200" dirty="0" smtClean="0"/>
                        <a:t> terminano</a:t>
                      </a:r>
                      <a:r>
                        <a:rPr lang="it-IT" sz="1200" baseline="0" dirty="0" smtClean="0"/>
                        <a:t> sempre nello stato APPROVED.</a:t>
                      </a:r>
                    </a:p>
                    <a:p>
                      <a:pPr marL="0" marR="0" indent="0" algn="l" defTabSz="457165" rtl="0" eaLnBrk="1" fontAlgn="auto" latinLnBrk="0" hangingPunct="1">
                        <a:lnSpc>
                          <a:spcPct val="100000"/>
                        </a:lnSpc>
                        <a:spcBef>
                          <a:spcPts val="0"/>
                        </a:spcBef>
                        <a:spcAft>
                          <a:spcPts val="0"/>
                        </a:spcAft>
                        <a:buClrTx/>
                        <a:buSzTx/>
                        <a:buFont typeface="Arial" panose="020B0604020202020204" pitchFamily="34" charset="0"/>
                        <a:buNone/>
                        <a:tabLst/>
                        <a:defRPr/>
                      </a:pPr>
                      <a:r>
                        <a:rPr lang="it-IT" sz="1200" baseline="0" dirty="0" smtClean="0"/>
                        <a:t>Passaggio da FOR HA APPROVAL a APPROVED gestito nell’ambito del </a:t>
                      </a:r>
                      <a:r>
                        <a:rPr lang="it-IT" sz="1200" baseline="0" dirty="0" err="1" smtClean="0"/>
                        <a:t>wf</a:t>
                      </a:r>
                      <a:r>
                        <a:rPr lang="it-IT" sz="1200" baseline="0" dirty="0" smtClean="0"/>
                        <a:t> (nuovo task)</a:t>
                      </a:r>
                    </a:p>
                    <a:p>
                      <a:pPr marL="0" marR="0" indent="0" algn="l" defTabSz="457165" rtl="0" eaLnBrk="1" fontAlgn="auto" latinLnBrk="0" hangingPunct="1">
                        <a:lnSpc>
                          <a:spcPct val="100000"/>
                        </a:lnSpc>
                        <a:spcBef>
                          <a:spcPts val="0"/>
                        </a:spcBef>
                        <a:spcAft>
                          <a:spcPts val="0"/>
                        </a:spcAft>
                        <a:buClrTx/>
                        <a:buSzTx/>
                        <a:buFont typeface="Arial" panose="020B0604020202020204" pitchFamily="34" charset="0"/>
                        <a:buNone/>
                        <a:tabLst/>
                        <a:defRPr/>
                      </a:pPr>
                      <a:r>
                        <a:rPr lang="it-IT" sz="1200" baseline="0" dirty="0" smtClean="0"/>
                        <a:t>Rivisto il data model (dizionari e tassonomie)</a:t>
                      </a:r>
                    </a:p>
                  </a:txBody>
                  <a:tcPr/>
                </a:tc>
              </a:tr>
            </a:tbl>
          </a:graphicData>
        </a:graphic>
      </p:graphicFrame>
    </p:spTree>
    <p:extLst>
      <p:ext uri="{BB962C8B-B14F-4D97-AF65-F5344CB8AC3E}">
        <p14:creationId xmlns:p14="http://schemas.microsoft.com/office/powerpoint/2010/main" val="42127974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p:cNvSpPr/>
          <p:nvPr/>
        </p:nvSpPr>
        <p:spPr>
          <a:xfrm>
            <a:off x="1276350" y="3228975"/>
            <a:ext cx="6372225" cy="1457325"/>
          </a:xfrm>
          <a:prstGeom prst="rect">
            <a:avLst/>
          </a:prstGeom>
          <a:solidFill>
            <a:schemeClr val="accent1">
              <a:alpha val="25000"/>
            </a:schemeClr>
          </a:solidFill>
          <a:ln w="19050" cap="flat" cmpd="sng" algn="ctr">
            <a:solidFill>
              <a:srgbClr val="0080B1"/>
            </a:solidFill>
            <a:prstDash val="sysDash"/>
          </a:ln>
          <a:effectLst/>
        </p:spPr>
        <p:txBody>
          <a:bodyPr rtlCol="0" anchor="ctr"/>
          <a:lstStyle/>
          <a:p>
            <a:pPr algn="ctr" fontAlgn="base">
              <a:spcBef>
                <a:spcPct val="0"/>
              </a:spcBef>
              <a:spcAft>
                <a:spcPct val="0"/>
              </a:spcAft>
            </a:pPr>
            <a:endParaRPr lang="it-IT" kern="0">
              <a:solidFill>
                <a:srgbClr val="FFFFFF"/>
              </a:solidFill>
              <a:latin typeface="Arial"/>
            </a:endParaRPr>
          </a:p>
        </p:txBody>
      </p:sp>
      <p:sp>
        <p:nvSpPr>
          <p:cNvPr id="3" name="Titolo 2"/>
          <p:cNvSpPr>
            <a:spLocks noGrp="1"/>
          </p:cNvSpPr>
          <p:nvPr>
            <p:ph type="title"/>
          </p:nvPr>
        </p:nvSpPr>
        <p:spPr/>
        <p:txBody>
          <a:bodyPr/>
          <a:lstStyle/>
          <a:p>
            <a:r>
              <a:rPr lang="it-IT" dirty="0" smtClean="0"/>
              <a:t>Approvazione HEALTH AUTHORITY</a:t>
            </a:r>
            <a:endParaRPr lang="it-IT" dirty="0">
              <a:solidFill>
                <a:srgbClr val="FF0000"/>
              </a:solidFill>
            </a:endParaRPr>
          </a:p>
        </p:txBody>
      </p:sp>
      <p:sp>
        <p:nvSpPr>
          <p:cNvPr id="8" name="Segnaposto testo 3"/>
          <p:cNvSpPr>
            <a:spLocks noGrp="1"/>
          </p:cNvSpPr>
          <p:nvPr>
            <p:ph type="body" sz="quarter" idx="11"/>
          </p:nvPr>
        </p:nvSpPr>
        <p:spPr>
          <a:xfrm>
            <a:off x="502470" y="5098211"/>
            <a:ext cx="8476179" cy="1397840"/>
          </a:xfrm>
        </p:spPr>
        <p:txBody>
          <a:bodyPr/>
          <a:lstStyle/>
          <a:p>
            <a:pPr algn="just"/>
            <a:r>
              <a:rPr lang="it-IT" dirty="0" smtClean="0"/>
              <a:t>La fase del processo di approvazione in cui si trova il documento è esplicitata attraverso:</a:t>
            </a:r>
          </a:p>
          <a:p>
            <a:pPr marL="285750" indent="-285750" algn="just">
              <a:buFont typeface="Arial" panose="020B0604020202020204" pitchFamily="34" charset="0"/>
              <a:buChar char="•"/>
            </a:pPr>
            <a:r>
              <a:rPr lang="it-IT" dirty="0" smtClean="0"/>
              <a:t>Uno specifico </a:t>
            </a:r>
            <a:r>
              <a:rPr lang="it-IT" dirty="0" err="1" smtClean="0"/>
              <a:t>metadata</a:t>
            </a:r>
            <a:r>
              <a:rPr lang="it-IT" dirty="0" smtClean="0"/>
              <a:t>, utile ad esempio per estrazioni di reporting (</a:t>
            </a:r>
            <a:r>
              <a:rPr lang="it-IT" i="1" dirty="0" err="1" smtClean="0"/>
              <a:t>Approval</a:t>
            </a:r>
            <a:r>
              <a:rPr lang="it-IT" i="1" dirty="0" smtClean="0"/>
              <a:t> </a:t>
            </a:r>
            <a:r>
              <a:rPr lang="it-IT" i="1" dirty="0" err="1" smtClean="0"/>
              <a:t>step</a:t>
            </a:r>
            <a:r>
              <a:rPr lang="it-IT" dirty="0" smtClean="0"/>
              <a:t>)</a:t>
            </a:r>
          </a:p>
          <a:p>
            <a:pPr marL="285750" indent="-285750" algn="just">
              <a:buFont typeface="Arial" panose="020B0604020202020204" pitchFamily="34" charset="0"/>
              <a:buChar char="•"/>
            </a:pPr>
            <a:r>
              <a:rPr lang="it-IT" dirty="0" smtClean="0"/>
              <a:t>Un </a:t>
            </a:r>
            <a:r>
              <a:rPr lang="it-IT" dirty="0" err="1" smtClean="0"/>
              <a:t>watermark</a:t>
            </a:r>
            <a:r>
              <a:rPr lang="it-IT" dirty="0" smtClean="0"/>
              <a:t> apposto nella </a:t>
            </a:r>
            <a:r>
              <a:rPr lang="it-IT" dirty="0" err="1" smtClean="0"/>
              <a:t>preview</a:t>
            </a:r>
            <a:r>
              <a:rPr lang="it-IT" dirty="0" smtClean="0"/>
              <a:t> dei documenti stessi</a:t>
            </a:r>
          </a:p>
          <a:p>
            <a:pPr algn="just"/>
            <a:endParaRPr lang="it-IT" dirty="0"/>
          </a:p>
        </p:txBody>
      </p:sp>
      <p:grpSp>
        <p:nvGrpSpPr>
          <p:cNvPr id="5" name="Gruppo 4"/>
          <p:cNvGrpSpPr/>
          <p:nvPr/>
        </p:nvGrpSpPr>
        <p:grpSpPr>
          <a:xfrm>
            <a:off x="1704975" y="3467100"/>
            <a:ext cx="5286375" cy="381000"/>
            <a:chOff x="581025" y="3819525"/>
            <a:chExt cx="5286375" cy="381000"/>
          </a:xfrm>
        </p:grpSpPr>
        <p:sp>
          <p:nvSpPr>
            <p:cNvPr id="2" name="Pentagono 1"/>
            <p:cNvSpPr/>
            <p:nvPr/>
          </p:nvSpPr>
          <p:spPr>
            <a:xfrm>
              <a:off x="581025" y="3819525"/>
              <a:ext cx="1000125" cy="381000"/>
            </a:xfrm>
            <a:prstGeom prst="homePlate">
              <a:avLst/>
            </a:prstGeom>
            <a:noFill/>
            <a:ln w="28575" cap="flat" cmpd="sng" algn="ctr">
              <a:solidFill>
                <a:srgbClr val="0080B1"/>
              </a:solidFill>
              <a:prstDash val="solid"/>
            </a:ln>
            <a:effectLst/>
          </p:spPr>
          <p:txBody>
            <a:bodyPr rtlCol="0" anchor="ctr"/>
            <a:lstStyle/>
            <a:p>
              <a:pPr algn="ctr" fontAlgn="base">
                <a:spcBef>
                  <a:spcPct val="0"/>
                </a:spcBef>
                <a:spcAft>
                  <a:spcPct val="0"/>
                </a:spcAft>
              </a:pPr>
              <a:r>
                <a:rPr lang="it-IT" sz="1050" b="1" kern="0" dirty="0" smtClean="0">
                  <a:solidFill>
                    <a:schemeClr val="tx2"/>
                  </a:solidFill>
                  <a:latin typeface="Arial"/>
                </a:rPr>
                <a:t>DRAFT</a:t>
              </a:r>
              <a:endParaRPr lang="it-IT" sz="1050" b="1" kern="0" dirty="0">
                <a:solidFill>
                  <a:schemeClr val="tx2"/>
                </a:solidFill>
                <a:latin typeface="Arial"/>
              </a:endParaRPr>
            </a:p>
          </p:txBody>
        </p:sp>
        <p:sp>
          <p:nvSpPr>
            <p:cNvPr id="4" name="Gallone 3"/>
            <p:cNvSpPr/>
            <p:nvPr/>
          </p:nvSpPr>
          <p:spPr>
            <a:xfrm>
              <a:off x="1495425" y="3819525"/>
              <a:ext cx="1390650" cy="381000"/>
            </a:xfrm>
            <a:prstGeom prst="chevron">
              <a:avLst/>
            </a:prstGeom>
            <a:noFill/>
            <a:ln w="28575" cap="flat" cmpd="sng" algn="ctr">
              <a:solidFill>
                <a:srgbClr val="0080B1"/>
              </a:solidFill>
              <a:prstDash val="solid"/>
            </a:ln>
            <a:effectLst/>
          </p:spPr>
          <p:txBody>
            <a:bodyPr rtlCol="0" anchor="ctr"/>
            <a:lstStyle/>
            <a:p>
              <a:pPr algn="ctr" fontAlgn="base">
                <a:spcBef>
                  <a:spcPct val="0"/>
                </a:spcBef>
                <a:spcAft>
                  <a:spcPct val="0"/>
                </a:spcAft>
              </a:pPr>
              <a:r>
                <a:rPr lang="it-IT" sz="1050" b="1" kern="0" dirty="0" smtClean="0">
                  <a:solidFill>
                    <a:schemeClr val="tx2"/>
                  </a:solidFill>
                  <a:latin typeface="Arial"/>
                </a:rPr>
                <a:t>FOR APPROVAL</a:t>
              </a:r>
              <a:endParaRPr lang="it-IT" sz="1050" b="1" kern="0" dirty="0">
                <a:solidFill>
                  <a:schemeClr val="tx2"/>
                </a:solidFill>
                <a:latin typeface="Arial"/>
              </a:endParaRPr>
            </a:p>
          </p:txBody>
        </p:sp>
        <p:sp>
          <p:nvSpPr>
            <p:cNvPr id="7" name="Gallone 6"/>
            <p:cNvSpPr/>
            <p:nvPr/>
          </p:nvSpPr>
          <p:spPr>
            <a:xfrm>
              <a:off x="2800349" y="3819525"/>
              <a:ext cx="1581151" cy="381000"/>
            </a:xfrm>
            <a:prstGeom prst="chevron">
              <a:avLst/>
            </a:prstGeom>
            <a:noFill/>
            <a:ln w="28575" cap="flat" cmpd="sng" algn="ctr">
              <a:solidFill>
                <a:srgbClr val="0080B1"/>
              </a:solidFill>
              <a:prstDash val="solid"/>
            </a:ln>
            <a:effectLst/>
          </p:spPr>
          <p:txBody>
            <a:bodyPr rtlCol="0" anchor="ctr"/>
            <a:lstStyle/>
            <a:p>
              <a:pPr algn="ctr" fontAlgn="base">
                <a:spcBef>
                  <a:spcPct val="0"/>
                </a:spcBef>
                <a:spcAft>
                  <a:spcPct val="0"/>
                </a:spcAft>
              </a:pPr>
              <a:r>
                <a:rPr lang="it-IT" sz="1050" b="1" kern="0" dirty="0" smtClean="0">
                  <a:solidFill>
                    <a:schemeClr val="tx2"/>
                  </a:solidFill>
                  <a:latin typeface="Arial"/>
                </a:rPr>
                <a:t>FOR </a:t>
              </a:r>
            </a:p>
            <a:p>
              <a:pPr algn="ctr" fontAlgn="base">
                <a:spcBef>
                  <a:spcPct val="0"/>
                </a:spcBef>
                <a:spcAft>
                  <a:spcPct val="0"/>
                </a:spcAft>
              </a:pPr>
              <a:r>
                <a:rPr lang="it-IT" sz="1050" b="1" kern="0" dirty="0" smtClean="0">
                  <a:solidFill>
                    <a:schemeClr val="tx2"/>
                  </a:solidFill>
                  <a:latin typeface="Arial"/>
                </a:rPr>
                <a:t>HA APPROVAL</a:t>
              </a:r>
              <a:endParaRPr lang="it-IT" sz="1050" b="1" kern="0" dirty="0">
                <a:solidFill>
                  <a:schemeClr val="tx2"/>
                </a:solidFill>
                <a:latin typeface="Arial"/>
              </a:endParaRPr>
            </a:p>
          </p:txBody>
        </p:sp>
        <p:sp>
          <p:nvSpPr>
            <p:cNvPr id="9" name="Gallone 8"/>
            <p:cNvSpPr/>
            <p:nvPr/>
          </p:nvSpPr>
          <p:spPr>
            <a:xfrm>
              <a:off x="4286249" y="3819525"/>
              <a:ext cx="1581151" cy="381000"/>
            </a:xfrm>
            <a:prstGeom prst="chevron">
              <a:avLst/>
            </a:prstGeom>
            <a:noFill/>
            <a:ln w="28575" cap="flat" cmpd="sng" algn="ctr">
              <a:solidFill>
                <a:srgbClr val="0080B1"/>
              </a:solidFill>
              <a:prstDash val="solid"/>
            </a:ln>
            <a:effectLst/>
          </p:spPr>
          <p:txBody>
            <a:bodyPr rtlCol="0" anchor="ctr"/>
            <a:lstStyle/>
            <a:p>
              <a:pPr algn="ctr" fontAlgn="base">
                <a:spcBef>
                  <a:spcPct val="0"/>
                </a:spcBef>
                <a:spcAft>
                  <a:spcPct val="0"/>
                </a:spcAft>
              </a:pPr>
              <a:r>
                <a:rPr lang="it-IT" sz="1050" b="1" kern="0" dirty="0" smtClean="0">
                  <a:solidFill>
                    <a:schemeClr val="tx2"/>
                  </a:solidFill>
                  <a:latin typeface="Arial"/>
                </a:rPr>
                <a:t>APPROVED</a:t>
              </a:r>
              <a:endParaRPr lang="it-IT" sz="1050" b="1" kern="0" dirty="0">
                <a:solidFill>
                  <a:schemeClr val="tx2"/>
                </a:solidFill>
                <a:latin typeface="Arial"/>
              </a:endParaRPr>
            </a:p>
          </p:txBody>
        </p:sp>
      </p:grpSp>
      <p:sp>
        <p:nvSpPr>
          <p:cNvPr id="12" name="CasellaDiTesto 11"/>
          <p:cNvSpPr txBox="1"/>
          <p:nvPr/>
        </p:nvSpPr>
        <p:spPr>
          <a:xfrm>
            <a:off x="5314950" y="4276725"/>
            <a:ext cx="2076788" cy="279180"/>
          </a:xfrm>
          <a:prstGeom prst="rect">
            <a:avLst/>
          </a:prstGeom>
          <a:noFill/>
          <a:ln w="9525" algn="ctr">
            <a:solidFill>
              <a:schemeClr val="bg1"/>
            </a:solidFill>
            <a:miter lim="800000"/>
            <a:headEnd/>
            <a:tailEnd/>
          </a:ln>
        </p:spPr>
        <p:txBody>
          <a:bodyPr wrap="none" lIns="46800" tIns="46800" rIns="46800" bIns="46800" rtlCol="0">
            <a:spAutoFit/>
          </a:bodyPr>
          <a:lstStyle/>
          <a:p>
            <a:r>
              <a:rPr lang="it-IT" sz="1200" b="1" spc="20" dirty="0" smtClean="0">
                <a:latin typeface="Arial Narrow" panose="020B0606020202030204" pitchFamily="34" charset="0"/>
              </a:rPr>
              <a:t>CICLO DI VITA DEI DOCUMENTI</a:t>
            </a:r>
          </a:p>
        </p:txBody>
      </p:sp>
      <p:sp>
        <p:nvSpPr>
          <p:cNvPr id="13" name="Segnaposto testo 3"/>
          <p:cNvSpPr>
            <a:spLocks noGrp="1"/>
          </p:cNvSpPr>
          <p:nvPr>
            <p:ph type="body" sz="quarter" idx="11"/>
          </p:nvPr>
        </p:nvSpPr>
        <p:spPr>
          <a:xfrm>
            <a:off x="511995" y="926261"/>
            <a:ext cx="8476179" cy="1950290"/>
          </a:xfrm>
        </p:spPr>
        <p:txBody>
          <a:bodyPr/>
          <a:lstStyle/>
          <a:p>
            <a:pPr algn="just"/>
            <a:r>
              <a:rPr lang="it-IT" dirty="0" smtClean="0"/>
              <a:t>Per alcuni casi, successivamente all’avvenuta approvazione, è necessario l’inoltro del materiale promozionale all’</a:t>
            </a:r>
            <a:r>
              <a:rPr lang="it-IT" dirty="0" err="1" smtClean="0"/>
              <a:t>Healt</a:t>
            </a:r>
            <a:r>
              <a:rPr lang="it-IT" dirty="0" smtClean="0"/>
              <a:t> Authority (AIFA, Ministero della Salute) per la sua approvazione. Ciò avviene nello stato denominato «FOR HA APPROVAL».</a:t>
            </a:r>
          </a:p>
          <a:p>
            <a:pPr algn="just"/>
            <a:r>
              <a:rPr lang="it-IT" dirty="0" smtClean="0"/>
              <a:t>La transizione allo stato successivo «APPROVED» è a carico del </a:t>
            </a:r>
            <a:r>
              <a:rPr lang="it-IT" dirty="0" err="1" smtClean="0"/>
              <a:t>Regulatory</a:t>
            </a:r>
            <a:r>
              <a:rPr lang="it-IT" dirty="0" smtClean="0"/>
              <a:t>, che in tale stato è chiamata a valorizzare i </a:t>
            </a:r>
            <a:r>
              <a:rPr lang="it-IT" dirty="0" err="1" smtClean="0"/>
              <a:t>metadata</a:t>
            </a:r>
            <a:r>
              <a:rPr lang="it-IT" dirty="0" smtClean="0"/>
              <a:t> aggiuntivi (date) appositamente previsti.</a:t>
            </a:r>
          </a:p>
          <a:p>
            <a:pPr algn="just"/>
            <a:endParaRPr lang="it-IT" dirty="0"/>
          </a:p>
          <a:p>
            <a:pPr algn="just"/>
            <a:r>
              <a:rPr lang="it-IT" dirty="0" smtClean="0"/>
              <a:t>Negli altri casi la transizione allo stato APPROVED è diretta conseguenza dell’avvenuta approvazione</a:t>
            </a:r>
            <a:endParaRPr lang="it-IT" dirty="0"/>
          </a:p>
        </p:txBody>
      </p:sp>
    </p:spTree>
    <p:extLst>
      <p:ext uri="{BB962C8B-B14F-4D97-AF65-F5344CB8AC3E}">
        <p14:creationId xmlns:p14="http://schemas.microsoft.com/office/powerpoint/2010/main" val="530858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RUOLI</a:t>
            </a:r>
            <a:endParaRPr lang="it-IT" dirty="0"/>
          </a:p>
        </p:txBody>
      </p:sp>
    </p:spTree>
    <p:extLst>
      <p:ext uri="{BB962C8B-B14F-4D97-AF65-F5344CB8AC3E}">
        <p14:creationId xmlns:p14="http://schemas.microsoft.com/office/powerpoint/2010/main" val="6003324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RUOLI - DESCRIZIONE</a:t>
            </a:r>
            <a:endParaRPr lang="it-IT" dirty="0"/>
          </a:p>
        </p:txBody>
      </p:sp>
      <p:graphicFrame>
        <p:nvGraphicFramePr>
          <p:cNvPr id="5" name="Table 4"/>
          <p:cNvGraphicFramePr>
            <a:graphicFrameLocks noGrp="1"/>
          </p:cNvGraphicFramePr>
          <p:nvPr>
            <p:extLst>
              <p:ext uri="{D42A27DB-BD31-4B8C-83A1-F6EECF244321}">
                <p14:modId xmlns:p14="http://schemas.microsoft.com/office/powerpoint/2010/main" val="2433417552"/>
              </p:ext>
            </p:extLst>
          </p:nvPr>
        </p:nvGraphicFramePr>
        <p:xfrm>
          <a:off x="390417" y="821656"/>
          <a:ext cx="8527551" cy="3388360"/>
        </p:xfrm>
        <a:graphic>
          <a:graphicData uri="http://schemas.openxmlformats.org/drawingml/2006/table">
            <a:tbl>
              <a:tblPr firstRow="1" bandRow="1">
                <a:tableStyleId>{5C22544A-7EE6-4342-B048-85BDC9FD1C3A}</a:tableStyleId>
              </a:tblPr>
              <a:tblGrid>
                <a:gridCol w="1746608"/>
                <a:gridCol w="6780943"/>
              </a:tblGrid>
              <a:tr h="257139">
                <a:tc>
                  <a:txBody>
                    <a:bodyPr/>
                    <a:lstStyle/>
                    <a:p>
                      <a:r>
                        <a:rPr lang="it-IT" sz="1200" dirty="0" smtClean="0"/>
                        <a:t>RUOLI</a:t>
                      </a:r>
                      <a:endParaRPr lang="it-IT" sz="1200" dirty="0"/>
                    </a:p>
                  </a:txBody>
                  <a:tcPr/>
                </a:tc>
                <a:tc>
                  <a:txBody>
                    <a:bodyPr/>
                    <a:lstStyle/>
                    <a:p>
                      <a:r>
                        <a:rPr lang="it-IT" sz="1200" dirty="0" smtClean="0"/>
                        <a:t>DESCRIZIONE</a:t>
                      </a:r>
                      <a:endParaRPr lang="it-IT" sz="1200" dirty="0"/>
                    </a:p>
                  </a:txBody>
                  <a:tcPr/>
                </a:tc>
              </a:tr>
              <a:tr h="370840">
                <a:tc>
                  <a:txBody>
                    <a:bodyPr/>
                    <a:lstStyle/>
                    <a:p>
                      <a:r>
                        <a:rPr lang="it-IT" sz="1200" b="1" baseline="0" dirty="0" err="1" smtClean="0"/>
                        <a:t>Authors</a:t>
                      </a:r>
                      <a:endParaRPr lang="it-IT" sz="1200" b="1" baseline="0" dirty="0" smtClean="0"/>
                    </a:p>
                    <a:p>
                      <a:r>
                        <a:rPr lang="it-IT" sz="1200" b="0" i="1" baseline="0" dirty="0" smtClean="0"/>
                        <a:t>(Brand Manager)</a:t>
                      </a:r>
                      <a:endParaRPr lang="it-IT" sz="1200" b="0" i="1" dirty="0"/>
                    </a:p>
                  </a:txBody>
                  <a:tcPr anchor="ctr"/>
                </a:tc>
                <a:tc>
                  <a:txBody>
                    <a:bodyPr/>
                    <a:lstStyle/>
                    <a:p>
                      <a:pPr marL="0" marR="0" indent="0" algn="l" defTabSz="457165" rtl="0" eaLnBrk="1" fontAlgn="auto" latinLnBrk="0" hangingPunct="1">
                        <a:lnSpc>
                          <a:spcPct val="100000"/>
                        </a:lnSpc>
                        <a:spcBef>
                          <a:spcPts val="0"/>
                        </a:spcBef>
                        <a:spcAft>
                          <a:spcPts val="0"/>
                        </a:spcAft>
                        <a:buClrTx/>
                        <a:buSzTx/>
                        <a:buFontTx/>
                        <a:buNone/>
                        <a:tabLst/>
                        <a:defRPr/>
                      </a:pPr>
                      <a:r>
                        <a:rPr lang="it-IT" sz="1200" b="0" i="0" u="none" strike="noStrike" dirty="0" err="1" smtClean="0">
                          <a:solidFill>
                            <a:srgbClr val="000000"/>
                          </a:solidFill>
                          <a:effectLst/>
                          <a:latin typeface="Calibri"/>
                        </a:rPr>
                        <a:t>Creates</a:t>
                      </a:r>
                      <a:r>
                        <a:rPr lang="it-IT" sz="1200" b="0" i="0" u="none" strike="noStrike" dirty="0" smtClean="0">
                          <a:solidFill>
                            <a:srgbClr val="000000"/>
                          </a:solidFill>
                          <a:effectLst/>
                          <a:latin typeface="Calibri"/>
                        </a:rPr>
                        <a:t> new Forms</a:t>
                      </a:r>
                    </a:p>
                    <a:p>
                      <a:pPr marL="0" marR="0" indent="0" algn="l" defTabSz="457165" rtl="0" eaLnBrk="1" fontAlgn="auto" latinLnBrk="0" hangingPunct="1">
                        <a:lnSpc>
                          <a:spcPct val="100000"/>
                        </a:lnSpc>
                        <a:spcBef>
                          <a:spcPts val="0"/>
                        </a:spcBef>
                        <a:spcAft>
                          <a:spcPts val="0"/>
                        </a:spcAft>
                        <a:buClrTx/>
                        <a:buSzTx/>
                        <a:buFontTx/>
                        <a:buNone/>
                        <a:tabLst/>
                        <a:defRPr/>
                      </a:pPr>
                      <a:r>
                        <a:rPr lang="it-IT" sz="1200" b="0" i="0" u="none" strike="noStrike" dirty="0" err="1" smtClean="0">
                          <a:solidFill>
                            <a:srgbClr val="000000"/>
                          </a:solidFill>
                          <a:effectLst/>
                          <a:latin typeface="Calibri"/>
                        </a:rPr>
                        <a:t>Imports</a:t>
                      </a:r>
                      <a:r>
                        <a:rPr lang="it-IT" sz="1200" b="0" i="0" u="none" strike="noStrike" dirty="0" smtClean="0">
                          <a:solidFill>
                            <a:srgbClr val="000000"/>
                          </a:solidFill>
                          <a:effectLst/>
                          <a:latin typeface="Calibri"/>
                        </a:rPr>
                        <a:t> new </a:t>
                      </a:r>
                      <a:r>
                        <a:rPr lang="it-IT" sz="1200" b="0" i="0" u="none" strike="noStrike" dirty="0" err="1" smtClean="0">
                          <a:solidFill>
                            <a:srgbClr val="000000"/>
                          </a:solidFill>
                          <a:effectLst/>
                          <a:latin typeface="Calibri"/>
                        </a:rPr>
                        <a:t>Promotional</a:t>
                      </a:r>
                      <a:r>
                        <a:rPr lang="it-IT" sz="1200" b="0" i="0" u="none" strike="noStrike" baseline="0" dirty="0" smtClean="0">
                          <a:solidFill>
                            <a:srgbClr val="000000"/>
                          </a:solidFill>
                          <a:effectLst/>
                          <a:latin typeface="Calibri"/>
                        </a:rPr>
                        <a:t> </a:t>
                      </a:r>
                      <a:r>
                        <a:rPr lang="it-IT" sz="1200" b="0" i="0" u="none" strike="noStrike" dirty="0" err="1" smtClean="0">
                          <a:solidFill>
                            <a:srgbClr val="000000"/>
                          </a:solidFill>
                          <a:effectLst/>
                          <a:latin typeface="Calibri"/>
                        </a:rPr>
                        <a:t>Materials</a:t>
                      </a:r>
                      <a:endParaRPr lang="it-IT" sz="1200" b="0" i="0" u="none" strike="noStrike" dirty="0" smtClean="0">
                        <a:solidFill>
                          <a:srgbClr val="000000"/>
                        </a:solidFill>
                        <a:effectLst/>
                        <a:latin typeface="Calibri"/>
                      </a:endParaRPr>
                    </a:p>
                    <a:p>
                      <a:pPr marL="0" marR="0" indent="0" algn="l" defTabSz="457165" rtl="0" eaLnBrk="1" fontAlgn="auto" latinLnBrk="0" hangingPunct="1">
                        <a:lnSpc>
                          <a:spcPct val="100000"/>
                        </a:lnSpc>
                        <a:spcBef>
                          <a:spcPts val="0"/>
                        </a:spcBef>
                        <a:spcAft>
                          <a:spcPts val="0"/>
                        </a:spcAft>
                        <a:buClrTx/>
                        <a:buSzTx/>
                        <a:buFontTx/>
                        <a:buNone/>
                        <a:tabLst/>
                        <a:defRPr/>
                      </a:pPr>
                      <a:r>
                        <a:rPr lang="it-IT" sz="1200" b="0" i="0" u="none" strike="noStrike" dirty="0" smtClean="0">
                          <a:solidFill>
                            <a:srgbClr val="000000"/>
                          </a:solidFill>
                          <a:effectLst/>
                          <a:latin typeface="Calibri"/>
                        </a:rPr>
                        <a:t>Can delete DRAFT</a:t>
                      </a:r>
                      <a:r>
                        <a:rPr lang="it-IT" sz="1200" b="0" i="0" u="none" strike="noStrike" baseline="0" dirty="0" smtClean="0">
                          <a:solidFill>
                            <a:srgbClr val="000000"/>
                          </a:solidFill>
                          <a:effectLst/>
                          <a:latin typeface="Calibri"/>
                        </a:rPr>
                        <a:t> </a:t>
                      </a:r>
                      <a:r>
                        <a:rPr lang="it-IT" sz="1200" b="0" i="0" u="none" strike="noStrike" baseline="0" dirty="0" err="1" smtClean="0">
                          <a:solidFill>
                            <a:srgbClr val="000000"/>
                          </a:solidFill>
                          <a:effectLst/>
                          <a:latin typeface="Calibri"/>
                        </a:rPr>
                        <a:t>contents</a:t>
                      </a:r>
                      <a:endParaRPr lang="it-IT" sz="1200" b="0" i="0" u="none" strike="noStrike" baseline="0" dirty="0" smtClean="0">
                        <a:solidFill>
                          <a:srgbClr val="000000"/>
                        </a:solidFill>
                        <a:effectLst/>
                        <a:latin typeface="Calibri"/>
                      </a:endParaRPr>
                    </a:p>
                    <a:p>
                      <a:pPr marL="0" marR="0" indent="0" algn="l" defTabSz="457165" rtl="0" eaLnBrk="1" fontAlgn="auto" latinLnBrk="0" hangingPunct="1">
                        <a:lnSpc>
                          <a:spcPct val="100000"/>
                        </a:lnSpc>
                        <a:spcBef>
                          <a:spcPts val="0"/>
                        </a:spcBef>
                        <a:spcAft>
                          <a:spcPts val="0"/>
                        </a:spcAft>
                        <a:buClrTx/>
                        <a:buSzTx/>
                        <a:buFontTx/>
                        <a:buNone/>
                        <a:tabLst/>
                        <a:defRPr/>
                      </a:pPr>
                      <a:r>
                        <a:rPr lang="it-IT" sz="1200" b="0" i="0" u="none" strike="noStrike" dirty="0" err="1" smtClean="0">
                          <a:solidFill>
                            <a:srgbClr val="000000"/>
                          </a:solidFill>
                          <a:effectLst/>
                          <a:latin typeface="Calibri"/>
                        </a:rPr>
                        <a:t>Edits</a:t>
                      </a:r>
                      <a:r>
                        <a:rPr lang="it-IT" sz="1200" b="0" i="0" u="none" strike="noStrike" dirty="0" smtClean="0">
                          <a:solidFill>
                            <a:srgbClr val="000000"/>
                          </a:solidFill>
                          <a:effectLst/>
                          <a:latin typeface="Calibri"/>
                        </a:rPr>
                        <a:t> Forms and/or import new </a:t>
                      </a:r>
                      <a:r>
                        <a:rPr lang="it-IT" sz="1200" b="0" i="0" u="none" strike="noStrike" dirty="0" err="1" smtClean="0">
                          <a:solidFill>
                            <a:srgbClr val="000000"/>
                          </a:solidFill>
                          <a:effectLst/>
                          <a:latin typeface="Calibri"/>
                        </a:rPr>
                        <a:t>versions</a:t>
                      </a:r>
                      <a:r>
                        <a:rPr lang="it-IT" sz="1200" b="0" i="0" u="none" strike="noStrike" dirty="0" smtClean="0">
                          <a:solidFill>
                            <a:srgbClr val="000000"/>
                          </a:solidFill>
                          <a:effectLst/>
                          <a:latin typeface="Calibri"/>
                        </a:rPr>
                        <a:t> of the Promo </a:t>
                      </a:r>
                      <a:r>
                        <a:rPr lang="it-IT" sz="1200" b="0" i="0" u="none" strike="noStrike" dirty="0" err="1" smtClean="0">
                          <a:solidFill>
                            <a:srgbClr val="000000"/>
                          </a:solidFill>
                          <a:effectLst/>
                          <a:latin typeface="Calibri"/>
                        </a:rPr>
                        <a:t>Material</a:t>
                      </a:r>
                      <a:endParaRPr lang="it-IT" sz="1200" b="0" i="0" u="none" strike="noStrike" dirty="0" smtClean="0">
                        <a:solidFill>
                          <a:srgbClr val="000000"/>
                        </a:solidFill>
                        <a:effectLst/>
                        <a:latin typeface="Calibri"/>
                      </a:endParaRPr>
                    </a:p>
                    <a:p>
                      <a:pPr marL="0" marR="0" indent="0" algn="l" defTabSz="457165" rtl="0" eaLnBrk="1" fontAlgn="auto" latinLnBrk="0" hangingPunct="1">
                        <a:lnSpc>
                          <a:spcPct val="100000"/>
                        </a:lnSpc>
                        <a:spcBef>
                          <a:spcPts val="0"/>
                        </a:spcBef>
                        <a:spcAft>
                          <a:spcPts val="0"/>
                        </a:spcAft>
                        <a:buClrTx/>
                        <a:buSzTx/>
                        <a:buFontTx/>
                        <a:buNone/>
                        <a:tabLst/>
                        <a:defRPr/>
                      </a:pPr>
                      <a:r>
                        <a:rPr lang="it-IT" sz="1200" b="0" i="0" u="none" strike="noStrike" dirty="0" err="1" smtClean="0">
                          <a:solidFill>
                            <a:srgbClr val="000000"/>
                          </a:solidFill>
                          <a:effectLst/>
                          <a:latin typeface="Calibri"/>
                        </a:rPr>
                        <a:t>Activates</a:t>
                      </a:r>
                      <a:r>
                        <a:rPr lang="it-IT" sz="1200" b="0" i="0" u="none" strike="noStrike" dirty="0" smtClean="0">
                          <a:solidFill>
                            <a:srgbClr val="000000"/>
                          </a:solidFill>
                          <a:effectLst/>
                          <a:latin typeface="Calibri"/>
                        </a:rPr>
                        <a:t> an</a:t>
                      </a:r>
                      <a:r>
                        <a:rPr lang="it-IT" sz="1200" b="0" i="0" u="none" strike="noStrike" baseline="0" dirty="0" smtClean="0">
                          <a:solidFill>
                            <a:srgbClr val="000000"/>
                          </a:solidFill>
                          <a:effectLst/>
                          <a:latin typeface="Calibri"/>
                        </a:rPr>
                        <a:t> </a:t>
                      </a:r>
                      <a:r>
                        <a:rPr lang="it-IT" sz="1200" b="0" i="0" u="none" strike="noStrike" dirty="0" err="1" smtClean="0">
                          <a:solidFill>
                            <a:srgbClr val="000000"/>
                          </a:solidFill>
                          <a:effectLst/>
                          <a:latin typeface="Calibri"/>
                        </a:rPr>
                        <a:t>Approval</a:t>
                      </a:r>
                      <a:r>
                        <a:rPr lang="it-IT" sz="1200" b="0" i="0" u="none" strike="noStrike" dirty="0" smtClean="0">
                          <a:solidFill>
                            <a:srgbClr val="000000"/>
                          </a:solidFill>
                          <a:effectLst/>
                          <a:latin typeface="Calibri"/>
                        </a:rPr>
                        <a:t> </a:t>
                      </a:r>
                      <a:r>
                        <a:rPr lang="it-IT" sz="1200" b="0" i="0" u="none" strike="noStrike" dirty="0" err="1" smtClean="0">
                          <a:solidFill>
                            <a:srgbClr val="000000"/>
                          </a:solidFill>
                          <a:effectLst/>
                          <a:latin typeface="Calibri"/>
                        </a:rPr>
                        <a:t>workflow</a:t>
                      </a:r>
                      <a:r>
                        <a:rPr lang="it-IT" sz="1200" b="0" i="0" u="none" strike="noStrike" baseline="0" dirty="0" smtClean="0">
                          <a:solidFill>
                            <a:srgbClr val="000000"/>
                          </a:solidFill>
                          <a:effectLst/>
                          <a:latin typeface="Calibri"/>
                        </a:rPr>
                        <a:t> on Form and Promo </a:t>
                      </a:r>
                      <a:r>
                        <a:rPr lang="it-IT" sz="1200" b="0" i="0" u="none" strike="noStrike" baseline="0" dirty="0" err="1" smtClean="0">
                          <a:solidFill>
                            <a:srgbClr val="000000"/>
                          </a:solidFill>
                          <a:effectLst/>
                          <a:latin typeface="Calibri"/>
                        </a:rPr>
                        <a:t>Material</a:t>
                      </a:r>
                      <a:r>
                        <a:rPr lang="it-IT" sz="1200" b="0" i="0" u="none" strike="noStrike" baseline="0" dirty="0" smtClean="0">
                          <a:solidFill>
                            <a:srgbClr val="000000"/>
                          </a:solidFill>
                          <a:effectLst/>
                          <a:latin typeface="Calibri"/>
                        </a:rPr>
                        <a:t> </a:t>
                      </a:r>
                      <a:r>
                        <a:rPr lang="it-IT" sz="1200" b="0" i="0" u="none" strike="noStrike" baseline="0" dirty="0" err="1" smtClean="0">
                          <a:solidFill>
                            <a:srgbClr val="000000"/>
                          </a:solidFill>
                          <a:effectLst/>
                          <a:latin typeface="Calibri"/>
                        </a:rPr>
                        <a:t>together</a:t>
                      </a:r>
                      <a:endParaRPr lang="it-IT" sz="1200" b="0" i="0" u="none" strike="noStrike" dirty="0" smtClean="0">
                        <a:solidFill>
                          <a:srgbClr val="000000"/>
                        </a:solidFill>
                        <a:effectLst/>
                        <a:latin typeface="Calibri"/>
                      </a:endParaRPr>
                    </a:p>
                  </a:txBody>
                  <a:tcPr anchor="ctr"/>
                </a:tc>
              </a:tr>
              <a:tr h="370840">
                <a:tc>
                  <a:txBody>
                    <a:bodyPr/>
                    <a:lstStyle/>
                    <a:p>
                      <a:r>
                        <a:rPr lang="it-IT" sz="1200" b="1" dirty="0" smtClean="0"/>
                        <a:t>Approvers</a:t>
                      </a:r>
                      <a:endParaRPr lang="it-IT" sz="1200" b="1" dirty="0"/>
                    </a:p>
                  </a:txBody>
                  <a:tcPr anchor="ctr"/>
                </a:tc>
                <a:tc>
                  <a:txBody>
                    <a:bodyPr/>
                    <a:lstStyle/>
                    <a:p>
                      <a:pPr algn="l" fontAlgn="ctr"/>
                      <a:r>
                        <a:rPr lang="it-IT" sz="1200" b="0" i="0" u="none" strike="noStrike" dirty="0" err="1" smtClean="0">
                          <a:solidFill>
                            <a:srgbClr val="000000"/>
                          </a:solidFill>
                          <a:effectLst/>
                          <a:latin typeface="Calibri"/>
                        </a:rPr>
                        <a:t>Participates</a:t>
                      </a:r>
                      <a:r>
                        <a:rPr lang="it-IT" sz="1200" b="0" i="0" u="none" strike="noStrike" dirty="0" smtClean="0">
                          <a:solidFill>
                            <a:srgbClr val="000000"/>
                          </a:solidFill>
                          <a:effectLst/>
                          <a:latin typeface="Calibri"/>
                        </a:rPr>
                        <a:t> in the </a:t>
                      </a:r>
                      <a:r>
                        <a:rPr lang="it-IT" sz="1200" b="0" i="0" u="none" strike="noStrike" dirty="0" err="1" smtClean="0">
                          <a:solidFill>
                            <a:srgbClr val="000000"/>
                          </a:solidFill>
                          <a:effectLst/>
                          <a:latin typeface="Calibri"/>
                        </a:rPr>
                        <a:t>Approval</a:t>
                      </a:r>
                      <a:r>
                        <a:rPr lang="it-IT" sz="1200" b="0" i="0" u="none" strike="noStrike" dirty="0" smtClean="0">
                          <a:solidFill>
                            <a:srgbClr val="000000"/>
                          </a:solidFill>
                          <a:effectLst/>
                          <a:latin typeface="Calibri"/>
                        </a:rPr>
                        <a:t> </a:t>
                      </a:r>
                      <a:r>
                        <a:rPr lang="it-IT" sz="1200" b="0" i="0" u="none" strike="noStrike" dirty="0" err="1" smtClean="0">
                          <a:solidFill>
                            <a:srgbClr val="000000"/>
                          </a:solidFill>
                          <a:effectLst/>
                          <a:latin typeface="Calibri"/>
                        </a:rPr>
                        <a:t>workflows</a:t>
                      </a:r>
                      <a:r>
                        <a:rPr lang="it-IT" sz="1200" b="0" i="0" u="none" strike="noStrike" dirty="0" smtClean="0">
                          <a:solidFill>
                            <a:srgbClr val="000000"/>
                          </a:solidFill>
                          <a:effectLst/>
                          <a:latin typeface="Calibri"/>
                        </a:rPr>
                        <a:t> by </a:t>
                      </a:r>
                      <a:r>
                        <a:rPr lang="it-IT" sz="1200" b="0" i="0" u="none" strike="noStrike" dirty="0" err="1" smtClean="0">
                          <a:solidFill>
                            <a:srgbClr val="000000"/>
                          </a:solidFill>
                          <a:effectLst/>
                          <a:latin typeface="Calibri"/>
                        </a:rPr>
                        <a:t>reviewing</a:t>
                      </a:r>
                      <a:r>
                        <a:rPr lang="it-IT" sz="1200" b="0" i="0" u="none" strike="noStrike" dirty="0" smtClean="0">
                          <a:solidFill>
                            <a:srgbClr val="000000"/>
                          </a:solidFill>
                          <a:effectLst/>
                          <a:latin typeface="Calibri"/>
                        </a:rPr>
                        <a:t> (PDF </a:t>
                      </a:r>
                      <a:r>
                        <a:rPr lang="it-IT" sz="1200" b="0" i="0" u="none" strike="noStrike" dirty="0" err="1" smtClean="0">
                          <a:solidFill>
                            <a:srgbClr val="000000"/>
                          </a:solidFill>
                          <a:effectLst/>
                          <a:latin typeface="Calibri"/>
                        </a:rPr>
                        <a:t>annotations</a:t>
                      </a:r>
                      <a:r>
                        <a:rPr lang="it-IT" sz="1200" b="0" i="0" u="none" strike="noStrike" dirty="0" smtClean="0">
                          <a:solidFill>
                            <a:srgbClr val="000000"/>
                          </a:solidFill>
                          <a:effectLst/>
                          <a:latin typeface="Calibri"/>
                        </a:rPr>
                        <a:t>) and </a:t>
                      </a:r>
                      <a:r>
                        <a:rPr lang="it-IT" sz="1200" b="0" i="0" u="none" strike="noStrike" dirty="0" err="1" smtClean="0">
                          <a:solidFill>
                            <a:srgbClr val="000000"/>
                          </a:solidFill>
                          <a:effectLst/>
                          <a:latin typeface="Calibri"/>
                        </a:rPr>
                        <a:t>approving</a:t>
                      </a:r>
                      <a:r>
                        <a:rPr lang="it-IT" sz="1200" b="0" i="0" u="none" strike="noStrike" baseline="0" dirty="0" smtClean="0">
                          <a:solidFill>
                            <a:srgbClr val="000000"/>
                          </a:solidFill>
                          <a:effectLst/>
                          <a:latin typeface="Calibri"/>
                        </a:rPr>
                        <a:t> </a:t>
                      </a:r>
                      <a:r>
                        <a:rPr lang="it-IT" sz="1200" b="0" i="0" u="none" strike="noStrike" baseline="0" dirty="0" err="1" smtClean="0">
                          <a:solidFill>
                            <a:srgbClr val="000000"/>
                          </a:solidFill>
                          <a:effectLst/>
                          <a:latin typeface="Calibri"/>
                        </a:rPr>
                        <a:t>contents</a:t>
                      </a:r>
                      <a:endParaRPr lang="it-IT" sz="1200" b="0" i="0" u="none" strike="noStrike" dirty="0" smtClean="0">
                        <a:solidFill>
                          <a:srgbClr val="000000"/>
                        </a:solidFill>
                        <a:effectLst/>
                        <a:latin typeface="Calibri"/>
                      </a:endParaRPr>
                    </a:p>
                    <a:p>
                      <a:pPr algn="l" fontAlgn="ctr"/>
                      <a:r>
                        <a:rPr lang="it-IT" sz="1200" b="0" i="0" u="none" strike="noStrike" dirty="0" err="1" smtClean="0">
                          <a:solidFill>
                            <a:srgbClr val="000000"/>
                          </a:solidFill>
                          <a:effectLst/>
                          <a:latin typeface="Calibri"/>
                        </a:rPr>
                        <a:t>Electronically</a:t>
                      </a:r>
                      <a:r>
                        <a:rPr lang="it-IT" sz="1200" b="0" i="0" u="none" strike="noStrike" baseline="0" dirty="0" smtClean="0">
                          <a:solidFill>
                            <a:srgbClr val="000000"/>
                          </a:solidFill>
                          <a:effectLst/>
                          <a:latin typeface="Calibri"/>
                        </a:rPr>
                        <a:t> </a:t>
                      </a:r>
                      <a:r>
                        <a:rPr lang="it-IT" sz="1200" b="0" i="0" u="none" strike="noStrike" baseline="0" dirty="0" err="1" smtClean="0">
                          <a:solidFill>
                            <a:srgbClr val="000000"/>
                          </a:solidFill>
                          <a:effectLst/>
                          <a:latin typeface="Calibri"/>
                        </a:rPr>
                        <a:t>signs</a:t>
                      </a:r>
                      <a:r>
                        <a:rPr lang="it-IT" sz="1200" b="0" i="0" u="none" strike="noStrike" baseline="0" dirty="0" smtClean="0">
                          <a:solidFill>
                            <a:srgbClr val="000000"/>
                          </a:solidFill>
                          <a:effectLst/>
                          <a:latin typeface="Calibri"/>
                        </a:rPr>
                        <a:t> the </a:t>
                      </a:r>
                      <a:r>
                        <a:rPr lang="it-IT" sz="1200" b="0" i="0" u="none" strike="noStrike" baseline="0" dirty="0" err="1" smtClean="0">
                          <a:solidFill>
                            <a:srgbClr val="000000"/>
                          </a:solidFill>
                          <a:effectLst/>
                          <a:latin typeface="Calibri"/>
                        </a:rPr>
                        <a:t>document</a:t>
                      </a:r>
                      <a:r>
                        <a:rPr lang="it-IT" sz="1200" b="0" i="0" u="none" strike="noStrike" baseline="0" dirty="0" smtClean="0">
                          <a:solidFill>
                            <a:srgbClr val="000000"/>
                          </a:solidFill>
                          <a:effectLst/>
                          <a:latin typeface="Calibri"/>
                        </a:rPr>
                        <a:t> he </a:t>
                      </a:r>
                      <a:r>
                        <a:rPr lang="it-IT" sz="1200" b="0" i="0" u="none" strike="noStrike" baseline="0" dirty="0" err="1" smtClean="0">
                          <a:solidFill>
                            <a:srgbClr val="000000"/>
                          </a:solidFill>
                          <a:effectLst/>
                          <a:latin typeface="Calibri"/>
                        </a:rPr>
                        <a:t>approves</a:t>
                      </a:r>
                      <a:r>
                        <a:rPr lang="it-IT" sz="1200" b="0" i="0" u="none" strike="noStrike" dirty="0" smtClean="0">
                          <a:solidFill>
                            <a:srgbClr val="000000"/>
                          </a:solidFill>
                          <a:effectLst/>
                          <a:latin typeface="Calibri"/>
                        </a:rPr>
                        <a:t/>
                      </a:r>
                      <a:br>
                        <a:rPr lang="it-IT" sz="1200" b="0" i="0" u="none" strike="noStrike" dirty="0" smtClean="0">
                          <a:solidFill>
                            <a:srgbClr val="000000"/>
                          </a:solidFill>
                          <a:effectLst/>
                          <a:latin typeface="Calibri"/>
                        </a:rPr>
                      </a:br>
                      <a:r>
                        <a:rPr lang="it-IT" sz="1200" b="0" i="0" u="none" strike="noStrike" dirty="0" err="1" smtClean="0">
                          <a:solidFill>
                            <a:srgbClr val="000000"/>
                          </a:solidFill>
                          <a:effectLst/>
                          <a:latin typeface="Calibri"/>
                        </a:rPr>
                        <a:t>Accesses</a:t>
                      </a:r>
                      <a:r>
                        <a:rPr lang="it-IT" sz="1200" b="0" i="0" u="none" strike="noStrike" dirty="0" smtClean="0">
                          <a:solidFill>
                            <a:srgbClr val="000000"/>
                          </a:solidFill>
                          <a:effectLst/>
                          <a:latin typeface="Calibri"/>
                        </a:rPr>
                        <a:t> </a:t>
                      </a:r>
                      <a:r>
                        <a:rPr lang="it-IT" sz="1200" b="0" i="0" u="none" strike="noStrike" dirty="0" err="1" smtClean="0">
                          <a:solidFill>
                            <a:srgbClr val="000000"/>
                          </a:solidFill>
                          <a:effectLst/>
                          <a:latin typeface="Calibri"/>
                        </a:rPr>
                        <a:t>only</a:t>
                      </a:r>
                      <a:r>
                        <a:rPr lang="it-IT" sz="1200" b="0" i="0" u="none" strike="noStrike" dirty="0" smtClean="0">
                          <a:solidFill>
                            <a:srgbClr val="000000"/>
                          </a:solidFill>
                          <a:effectLst/>
                          <a:latin typeface="Calibri"/>
                        </a:rPr>
                        <a:t> </a:t>
                      </a:r>
                      <a:r>
                        <a:rPr lang="it-IT" sz="1200" b="0" i="0" u="none" strike="noStrike" baseline="0" dirty="0" smtClean="0">
                          <a:solidFill>
                            <a:srgbClr val="000000"/>
                          </a:solidFill>
                          <a:effectLst/>
                          <a:latin typeface="Calibri"/>
                        </a:rPr>
                        <a:t>the </a:t>
                      </a:r>
                      <a:r>
                        <a:rPr lang="it-IT" sz="1200" b="0" i="0" u="none" strike="noStrike" baseline="0" dirty="0" err="1" smtClean="0">
                          <a:solidFill>
                            <a:srgbClr val="000000"/>
                          </a:solidFill>
                          <a:effectLst/>
                          <a:latin typeface="Calibri"/>
                        </a:rPr>
                        <a:t>contents</a:t>
                      </a:r>
                      <a:r>
                        <a:rPr lang="it-IT" sz="1200" b="0" i="0" u="none" strike="noStrike" baseline="0" dirty="0" smtClean="0">
                          <a:solidFill>
                            <a:srgbClr val="000000"/>
                          </a:solidFill>
                          <a:effectLst/>
                          <a:latin typeface="Calibri"/>
                        </a:rPr>
                        <a:t> </a:t>
                      </a:r>
                      <a:r>
                        <a:rPr lang="it-IT" sz="1200" b="0" i="0" u="none" strike="noStrike" baseline="0" dirty="0" err="1" smtClean="0">
                          <a:solidFill>
                            <a:srgbClr val="000000"/>
                          </a:solidFill>
                          <a:effectLst/>
                          <a:latin typeface="Calibri"/>
                        </a:rPr>
                        <a:t>included</a:t>
                      </a:r>
                      <a:r>
                        <a:rPr lang="it-IT" sz="1200" b="0" i="0" u="none" strike="noStrike" baseline="0" dirty="0" smtClean="0">
                          <a:solidFill>
                            <a:srgbClr val="000000"/>
                          </a:solidFill>
                          <a:effectLst/>
                          <a:latin typeface="Calibri"/>
                        </a:rPr>
                        <a:t> in a </a:t>
                      </a:r>
                      <a:r>
                        <a:rPr lang="it-IT" sz="1200" b="0" i="0" u="none" strike="noStrike" baseline="0" dirty="0" err="1" smtClean="0">
                          <a:solidFill>
                            <a:srgbClr val="000000"/>
                          </a:solidFill>
                          <a:effectLst/>
                          <a:latin typeface="Calibri"/>
                        </a:rPr>
                        <a:t>workflow</a:t>
                      </a:r>
                      <a:r>
                        <a:rPr lang="it-IT" sz="1200" b="0" i="0" u="none" strike="noStrike" baseline="0" dirty="0" smtClean="0">
                          <a:solidFill>
                            <a:srgbClr val="000000"/>
                          </a:solidFill>
                          <a:effectLst/>
                          <a:latin typeface="Calibri"/>
                        </a:rPr>
                        <a:t> he </a:t>
                      </a:r>
                      <a:r>
                        <a:rPr lang="it-IT" sz="1200" b="0" i="0" u="none" strike="noStrike" baseline="0" dirty="0" err="1" smtClean="0">
                          <a:solidFill>
                            <a:srgbClr val="000000"/>
                          </a:solidFill>
                          <a:effectLst/>
                          <a:latin typeface="Calibri"/>
                        </a:rPr>
                        <a:t>participates</a:t>
                      </a:r>
                      <a:r>
                        <a:rPr lang="it-IT" sz="1200" b="0" i="0" u="none" strike="noStrike" baseline="0" dirty="0" smtClean="0">
                          <a:solidFill>
                            <a:srgbClr val="000000"/>
                          </a:solidFill>
                          <a:effectLst/>
                          <a:latin typeface="Calibri"/>
                        </a:rPr>
                        <a:t> in</a:t>
                      </a:r>
                    </a:p>
                    <a:p>
                      <a:pPr algn="l" fontAlgn="ctr"/>
                      <a:r>
                        <a:rPr lang="it-IT" sz="1200" b="0" i="0" u="sng" strike="noStrike" dirty="0" err="1" smtClean="0">
                          <a:solidFill>
                            <a:srgbClr val="000000"/>
                          </a:solidFill>
                          <a:effectLst/>
                          <a:latin typeface="Calibri"/>
                        </a:rPr>
                        <a:t>Medical</a:t>
                      </a:r>
                      <a:r>
                        <a:rPr lang="it-IT" sz="1200" b="0" i="0" u="sng" strike="noStrike" baseline="0" dirty="0" smtClean="0">
                          <a:solidFill>
                            <a:srgbClr val="000000"/>
                          </a:solidFill>
                          <a:effectLst/>
                          <a:latin typeface="Calibri"/>
                        </a:rPr>
                        <a:t> </a:t>
                      </a:r>
                      <a:r>
                        <a:rPr lang="it-IT" sz="1200" b="0" i="0" u="sng" strike="noStrike" baseline="0" dirty="0" err="1" smtClean="0">
                          <a:solidFill>
                            <a:srgbClr val="000000"/>
                          </a:solidFill>
                          <a:effectLst/>
                          <a:latin typeface="Calibri"/>
                        </a:rPr>
                        <a:t>affairs</a:t>
                      </a:r>
                      <a:r>
                        <a:rPr lang="it-IT" sz="1200" b="0" i="0" u="sng" strike="noStrike" baseline="0" dirty="0" smtClean="0">
                          <a:solidFill>
                            <a:srgbClr val="000000"/>
                          </a:solidFill>
                          <a:effectLst/>
                          <a:latin typeface="Calibri"/>
                        </a:rPr>
                        <a:t> </a:t>
                      </a:r>
                      <a:r>
                        <a:rPr lang="it-IT" sz="1200" b="0" i="0" u="sng" strike="noStrike" baseline="0" dirty="0" err="1" smtClean="0">
                          <a:solidFill>
                            <a:srgbClr val="000000"/>
                          </a:solidFill>
                          <a:effectLst/>
                          <a:latin typeface="Calibri"/>
                        </a:rPr>
                        <a:t>approver</a:t>
                      </a:r>
                      <a:r>
                        <a:rPr lang="it-IT" sz="1200" b="0" i="0" u="sng" strike="noStrike" baseline="0" dirty="0" smtClean="0">
                          <a:solidFill>
                            <a:srgbClr val="000000"/>
                          </a:solidFill>
                          <a:effectLst/>
                          <a:latin typeface="Calibri"/>
                        </a:rPr>
                        <a:t> </a:t>
                      </a:r>
                      <a:r>
                        <a:rPr lang="it-IT" sz="1200" b="0" i="0" u="sng" strike="noStrike" baseline="0" dirty="0" err="1" smtClean="0">
                          <a:solidFill>
                            <a:srgbClr val="000000"/>
                          </a:solidFill>
                          <a:effectLst/>
                          <a:latin typeface="Calibri"/>
                        </a:rPr>
                        <a:t>only</a:t>
                      </a:r>
                      <a:r>
                        <a:rPr lang="it-IT" sz="1200" b="0" i="0" u="none" strike="noStrike" baseline="0" dirty="0" smtClean="0">
                          <a:solidFill>
                            <a:srgbClr val="000000"/>
                          </a:solidFill>
                          <a:effectLst/>
                          <a:latin typeface="Calibri"/>
                        </a:rPr>
                        <a:t>: </a:t>
                      </a:r>
                      <a:r>
                        <a:rPr lang="it-IT" sz="1200" b="0" i="0" u="none" strike="noStrike" baseline="0" dirty="0" err="1" smtClean="0">
                          <a:solidFill>
                            <a:srgbClr val="000000"/>
                          </a:solidFill>
                          <a:effectLst/>
                          <a:latin typeface="Calibri"/>
                        </a:rPr>
                        <a:t>this</a:t>
                      </a:r>
                      <a:r>
                        <a:rPr lang="it-IT" sz="1200" b="0" i="0" u="none" strike="noStrike" baseline="0" dirty="0" smtClean="0">
                          <a:solidFill>
                            <a:srgbClr val="000000"/>
                          </a:solidFill>
                          <a:effectLst/>
                          <a:latin typeface="Calibri"/>
                        </a:rPr>
                        <a:t> </a:t>
                      </a:r>
                      <a:r>
                        <a:rPr lang="it-IT" sz="1200" b="0" i="0" u="none" strike="noStrike" baseline="0" dirty="0" err="1" smtClean="0">
                          <a:solidFill>
                            <a:srgbClr val="000000"/>
                          </a:solidFill>
                          <a:effectLst/>
                          <a:latin typeface="Calibri"/>
                        </a:rPr>
                        <a:t>user</a:t>
                      </a:r>
                      <a:r>
                        <a:rPr lang="it-IT" sz="1200" b="0" i="0" u="none" strike="noStrike" baseline="0" dirty="0" smtClean="0">
                          <a:solidFill>
                            <a:srgbClr val="000000"/>
                          </a:solidFill>
                          <a:effectLst/>
                          <a:latin typeface="Calibri"/>
                        </a:rPr>
                        <a:t> can </a:t>
                      </a:r>
                      <a:r>
                        <a:rPr lang="it-IT" sz="1200" b="0" i="0" u="none" strike="noStrike" baseline="0" dirty="0" err="1" smtClean="0">
                          <a:solidFill>
                            <a:srgbClr val="000000"/>
                          </a:solidFill>
                          <a:effectLst/>
                          <a:latin typeface="Calibri"/>
                        </a:rPr>
                        <a:t>edit</a:t>
                      </a:r>
                      <a:r>
                        <a:rPr lang="it-IT" sz="1200" b="0" i="0" u="none" strike="noStrike" baseline="0" dirty="0" smtClean="0">
                          <a:solidFill>
                            <a:srgbClr val="000000"/>
                          </a:solidFill>
                          <a:effectLst/>
                          <a:latin typeface="Calibri"/>
                        </a:rPr>
                        <a:t> the AIFA </a:t>
                      </a:r>
                      <a:r>
                        <a:rPr lang="it-IT" sz="1200" b="0" i="0" u="none" strike="noStrike" baseline="0" dirty="0" err="1" smtClean="0">
                          <a:solidFill>
                            <a:srgbClr val="000000"/>
                          </a:solidFill>
                          <a:effectLst/>
                          <a:latin typeface="Calibri"/>
                        </a:rPr>
                        <a:t>form</a:t>
                      </a:r>
                      <a:r>
                        <a:rPr lang="it-IT" sz="1200" b="0" i="0" u="none" strike="noStrike" baseline="0" dirty="0" smtClean="0">
                          <a:solidFill>
                            <a:srgbClr val="000000"/>
                          </a:solidFill>
                          <a:effectLst/>
                          <a:latin typeface="Calibri"/>
                        </a:rPr>
                        <a:t>, in </a:t>
                      </a:r>
                      <a:r>
                        <a:rPr lang="it-IT" sz="1200" b="0" i="0" u="none" strike="noStrike" baseline="0" dirty="0" err="1" smtClean="0">
                          <a:solidFill>
                            <a:srgbClr val="000000"/>
                          </a:solidFill>
                          <a:effectLst/>
                          <a:latin typeface="Calibri"/>
                        </a:rPr>
                        <a:t>order</a:t>
                      </a:r>
                      <a:r>
                        <a:rPr lang="it-IT" sz="1200" b="0" i="0" u="none" strike="noStrike" baseline="0" dirty="0" smtClean="0">
                          <a:solidFill>
                            <a:srgbClr val="000000"/>
                          </a:solidFill>
                          <a:effectLst/>
                          <a:latin typeface="Calibri"/>
                        </a:rPr>
                        <a:t> to set the date</a:t>
                      </a:r>
                      <a:endParaRPr lang="it-IT" sz="1200" b="0" i="0" u="none" strike="noStrike" dirty="0">
                        <a:solidFill>
                          <a:srgbClr val="000000"/>
                        </a:solidFill>
                        <a:effectLst/>
                        <a:latin typeface="Calibri"/>
                      </a:endParaRPr>
                    </a:p>
                  </a:txBody>
                  <a:tcPr anchor="ctr"/>
                </a:tc>
              </a:tr>
              <a:tr h="370840">
                <a:tc>
                  <a:txBody>
                    <a:bodyPr/>
                    <a:lstStyle/>
                    <a:p>
                      <a:r>
                        <a:rPr lang="it-IT" sz="1200" b="1" dirty="0" smtClean="0"/>
                        <a:t>Readers</a:t>
                      </a:r>
                      <a:endParaRPr lang="it-IT" sz="1200" b="1" dirty="0"/>
                    </a:p>
                  </a:txBody>
                  <a:tcPr anchor="ctr"/>
                </a:tc>
                <a:tc>
                  <a:txBody>
                    <a:bodyPr/>
                    <a:lstStyle/>
                    <a:p>
                      <a:pPr algn="l" fontAlgn="ctr"/>
                      <a:r>
                        <a:rPr lang="it-IT" sz="1200" b="0" i="0" u="none" strike="noStrike" dirty="0" err="1" smtClean="0">
                          <a:solidFill>
                            <a:srgbClr val="000000"/>
                          </a:solidFill>
                          <a:effectLst/>
                          <a:latin typeface="Calibri"/>
                        </a:rPr>
                        <a:t>Accesses</a:t>
                      </a:r>
                      <a:r>
                        <a:rPr lang="it-IT" sz="1200" b="0" i="0" u="none" strike="noStrike" baseline="0" dirty="0" smtClean="0">
                          <a:solidFill>
                            <a:srgbClr val="000000"/>
                          </a:solidFill>
                          <a:effectLst/>
                          <a:latin typeface="Calibri"/>
                        </a:rPr>
                        <a:t> </a:t>
                      </a:r>
                      <a:r>
                        <a:rPr lang="it-IT" sz="1200" b="0" i="0" u="none" strike="noStrike" baseline="0" dirty="0" err="1" smtClean="0">
                          <a:solidFill>
                            <a:srgbClr val="000000"/>
                          </a:solidFill>
                          <a:effectLst/>
                          <a:latin typeface="Calibri"/>
                        </a:rPr>
                        <a:t>only</a:t>
                      </a:r>
                      <a:r>
                        <a:rPr lang="it-IT" sz="1200" b="0" i="0" u="none" strike="noStrike" baseline="0" dirty="0" smtClean="0">
                          <a:solidFill>
                            <a:srgbClr val="000000"/>
                          </a:solidFill>
                          <a:effectLst/>
                          <a:latin typeface="Calibri"/>
                        </a:rPr>
                        <a:t> the </a:t>
                      </a:r>
                      <a:r>
                        <a:rPr lang="it-IT" sz="1200" b="0" i="0" u="none" strike="noStrike" baseline="0" dirty="0" err="1" smtClean="0">
                          <a:solidFill>
                            <a:srgbClr val="000000"/>
                          </a:solidFill>
                          <a:effectLst/>
                          <a:latin typeface="Calibri"/>
                        </a:rPr>
                        <a:t>final</a:t>
                      </a:r>
                      <a:r>
                        <a:rPr lang="it-IT" sz="1200" b="0" i="0" u="none" strike="noStrike" baseline="0" dirty="0" smtClean="0">
                          <a:solidFill>
                            <a:srgbClr val="000000"/>
                          </a:solidFill>
                          <a:effectLst/>
                          <a:latin typeface="Calibri"/>
                        </a:rPr>
                        <a:t> (</a:t>
                      </a:r>
                      <a:r>
                        <a:rPr lang="it-IT" sz="1200" b="0" i="0" u="none" strike="noStrike" baseline="0" dirty="0" err="1" smtClean="0">
                          <a:solidFill>
                            <a:srgbClr val="000000"/>
                          </a:solidFill>
                          <a:effectLst/>
                          <a:latin typeface="Calibri"/>
                        </a:rPr>
                        <a:t>Approved</a:t>
                      </a:r>
                      <a:r>
                        <a:rPr lang="it-IT" sz="1200" b="0" i="0" u="none" strike="noStrike" baseline="0" dirty="0" smtClean="0">
                          <a:solidFill>
                            <a:srgbClr val="000000"/>
                          </a:solidFill>
                          <a:effectLst/>
                          <a:latin typeface="Calibri"/>
                        </a:rPr>
                        <a:t>) </a:t>
                      </a:r>
                      <a:r>
                        <a:rPr lang="it-IT" sz="1200" b="0" i="0" u="none" strike="noStrike" baseline="0" dirty="0" err="1" smtClean="0">
                          <a:solidFill>
                            <a:srgbClr val="000000"/>
                          </a:solidFill>
                          <a:effectLst/>
                          <a:latin typeface="Calibri"/>
                        </a:rPr>
                        <a:t>contents</a:t>
                      </a:r>
                      <a:endParaRPr lang="it-IT" sz="1200" b="0" i="0" u="none" strike="noStrike" baseline="0" dirty="0" smtClean="0">
                        <a:solidFill>
                          <a:srgbClr val="000000"/>
                        </a:solidFill>
                        <a:effectLst/>
                        <a:latin typeface="Calibri"/>
                      </a:endParaRPr>
                    </a:p>
                    <a:p>
                      <a:pPr algn="l" fontAlgn="ctr"/>
                      <a:r>
                        <a:rPr lang="it-IT" sz="1200" b="0" i="0" u="none" strike="noStrike" baseline="0" dirty="0" smtClean="0">
                          <a:solidFill>
                            <a:srgbClr val="000000"/>
                          </a:solidFill>
                          <a:effectLst/>
                          <a:latin typeface="Calibri"/>
                        </a:rPr>
                        <a:t>Can </a:t>
                      </a:r>
                      <a:r>
                        <a:rPr lang="it-IT" sz="1200" b="0" i="0" u="none" strike="noStrike" baseline="0" dirty="0" err="1" smtClean="0">
                          <a:solidFill>
                            <a:srgbClr val="000000"/>
                          </a:solidFill>
                          <a:effectLst/>
                          <a:latin typeface="Calibri"/>
                        </a:rPr>
                        <a:t>browse</a:t>
                      </a:r>
                      <a:r>
                        <a:rPr lang="it-IT" sz="1200" b="0" i="0" u="none" strike="noStrike" baseline="0" dirty="0" smtClean="0">
                          <a:solidFill>
                            <a:srgbClr val="000000"/>
                          </a:solidFill>
                          <a:effectLst/>
                          <a:latin typeface="Calibri"/>
                        </a:rPr>
                        <a:t> folders and </a:t>
                      </a:r>
                      <a:r>
                        <a:rPr lang="it-IT" sz="1200" b="0" i="0" u="none" strike="noStrike" baseline="0" dirty="0" err="1" smtClean="0">
                          <a:solidFill>
                            <a:srgbClr val="000000"/>
                          </a:solidFill>
                          <a:effectLst/>
                          <a:latin typeface="Calibri"/>
                        </a:rPr>
                        <a:t>perform</a:t>
                      </a:r>
                      <a:r>
                        <a:rPr lang="it-IT" sz="1200" b="0" i="0" u="none" strike="noStrike" baseline="0" dirty="0" smtClean="0">
                          <a:solidFill>
                            <a:srgbClr val="000000"/>
                          </a:solidFill>
                          <a:effectLst/>
                          <a:latin typeface="Calibri"/>
                        </a:rPr>
                        <a:t> </a:t>
                      </a:r>
                      <a:r>
                        <a:rPr lang="it-IT" sz="1200" b="0" i="0" u="none" strike="noStrike" baseline="0" dirty="0" err="1" smtClean="0">
                          <a:solidFill>
                            <a:srgbClr val="000000"/>
                          </a:solidFill>
                          <a:effectLst/>
                          <a:latin typeface="Calibri"/>
                        </a:rPr>
                        <a:t>searches</a:t>
                      </a:r>
                      <a:r>
                        <a:rPr lang="it-IT" sz="1200" b="0" i="0" u="none" strike="noStrike" baseline="0" dirty="0" smtClean="0">
                          <a:solidFill>
                            <a:srgbClr val="000000"/>
                          </a:solidFill>
                          <a:effectLst/>
                          <a:latin typeface="Calibri"/>
                        </a:rPr>
                        <a:t> on the </a:t>
                      </a:r>
                      <a:r>
                        <a:rPr lang="it-IT" sz="1200" b="0" i="0" u="none" strike="noStrike" baseline="0" dirty="0" err="1" smtClean="0">
                          <a:solidFill>
                            <a:srgbClr val="000000"/>
                          </a:solidFill>
                          <a:effectLst/>
                          <a:latin typeface="Calibri"/>
                        </a:rPr>
                        <a:t>content</a:t>
                      </a:r>
                      <a:r>
                        <a:rPr lang="it-IT" sz="1200" b="0" i="0" u="none" strike="noStrike" baseline="0" dirty="0" smtClean="0">
                          <a:solidFill>
                            <a:srgbClr val="000000"/>
                          </a:solidFill>
                          <a:effectLst/>
                          <a:latin typeface="Calibri"/>
                        </a:rPr>
                        <a:t> base</a:t>
                      </a:r>
                      <a:endParaRPr lang="it-IT" sz="1200" b="0" i="0" u="none" strike="noStrike" dirty="0">
                        <a:solidFill>
                          <a:srgbClr val="000000"/>
                        </a:solidFill>
                        <a:effectLst/>
                        <a:latin typeface="Calibri"/>
                      </a:endParaRPr>
                    </a:p>
                  </a:txBody>
                  <a:tcPr anchor="ctr"/>
                </a:tc>
              </a:tr>
              <a:tr h="370840">
                <a:tc>
                  <a:txBody>
                    <a:bodyPr/>
                    <a:lstStyle/>
                    <a:p>
                      <a:r>
                        <a:rPr lang="it-IT" sz="1200" b="1" dirty="0" smtClean="0"/>
                        <a:t>Template</a:t>
                      </a:r>
                      <a:r>
                        <a:rPr lang="it-IT" sz="1200" b="1" baseline="0" dirty="0" smtClean="0"/>
                        <a:t> Authors</a:t>
                      </a:r>
                      <a:endParaRPr lang="it-IT" sz="1200" b="1" dirty="0"/>
                    </a:p>
                  </a:txBody>
                  <a:tcPr anchor="ctr"/>
                </a:tc>
                <a:tc>
                  <a:txBody>
                    <a:bodyPr/>
                    <a:lstStyle/>
                    <a:p>
                      <a:pPr algn="l" fontAlgn="ctr"/>
                      <a:r>
                        <a:rPr lang="it-IT" sz="1200" b="0" i="0" u="none" strike="noStrike" dirty="0" err="1" smtClean="0">
                          <a:solidFill>
                            <a:srgbClr val="000000"/>
                          </a:solidFill>
                          <a:effectLst/>
                          <a:latin typeface="Calibri"/>
                        </a:rPr>
                        <a:t>Imports</a:t>
                      </a:r>
                      <a:r>
                        <a:rPr lang="it-IT" sz="1200" b="0" i="0" u="none" strike="noStrike" baseline="0" dirty="0" smtClean="0">
                          <a:solidFill>
                            <a:srgbClr val="000000"/>
                          </a:solidFill>
                          <a:effectLst/>
                          <a:latin typeface="Calibri"/>
                        </a:rPr>
                        <a:t> an Excel «</a:t>
                      </a:r>
                      <a:r>
                        <a:rPr lang="it-IT" sz="1200" b="0" i="0" u="none" strike="noStrike" baseline="0" dirty="0" err="1" smtClean="0">
                          <a:solidFill>
                            <a:srgbClr val="000000"/>
                          </a:solidFill>
                          <a:effectLst/>
                          <a:latin typeface="Calibri"/>
                        </a:rPr>
                        <a:t>template</a:t>
                      </a:r>
                      <a:r>
                        <a:rPr lang="it-IT" sz="1200" b="0" i="0" u="none" strike="noStrike" baseline="0" dirty="0" smtClean="0">
                          <a:solidFill>
                            <a:srgbClr val="000000"/>
                          </a:solidFill>
                          <a:effectLst/>
                          <a:latin typeface="Calibri"/>
                        </a:rPr>
                        <a:t>» to be </a:t>
                      </a:r>
                      <a:r>
                        <a:rPr lang="it-IT" sz="1200" b="0" i="0" u="none" strike="noStrike" baseline="0" dirty="0" err="1" smtClean="0">
                          <a:solidFill>
                            <a:srgbClr val="000000"/>
                          </a:solidFill>
                          <a:effectLst/>
                          <a:latin typeface="Calibri"/>
                        </a:rPr>
                        <a:t>used</a:t>
                      </a:r>
                      <a:r>
                        <a:rPr lang="it-IT" sz="1200" b="0" i="0" u="none" strike="noStrike" baseline="0" dirty="0" smtClean="0">
                          <a:solidFill>
                            <a:srgbClr val="000000"/>
                          </a:solidFill>
                          <a:effectLst/>
                          <a:latin typeface="Calibri"/>
                        </a:rPr>
                        <a:t> to create the Forms (</a:t>
                      </a:r>
                      <a:r>
                        <a:rPr lang="it-IT" sz="1200" b="0" i="0" u="none" strike="noStrike" baseline="0" dirty="0" err="1" smtClean="0">
                          <a:solidFill>
                            <a:srgbClr val="000000"/>
                          </a:solidFill>
                          <a:effectLst/>
                          <a:latin typeface="Calibri"/>
                        </a:rPr>
                        <a:t>one</a:t>
                      </a:r>
                      <a:r>
                        <a:rPr lang="it-IT" sz="1200" b="0" i="0" u="none" strike="noStrike" baseline="0" dirty="0" smtClean="0">
                          <a:solidFill>
                            <a:srgbClr val="000000"/>
                          </a:solidFill>
                          <a:effectLst/>
                          <a:latin typeface="Calibri"/>
                        </a:rPr>
                        <a:t> Form, </a:t>
                      </a:r>
                      <a:r>
                        <a:rPr lang="it-IT" sz="1200" b="0" i="0" u="none" strike="noStrike" baseline="0" dirty="0" err="1" smtClean="0">
                          <a:solidFill>
                            <a:srgbClr val="000000"/>
                          </a:solidFill>
                          <a:effectLst/>
                          <a:latin typeface="Calibri"/>
                        </a:rPr>
                        <a:t>one</a:t>
                      </a:r>
                      <a:r>
                        <a:rPr lang="it-IT" sz="1200" b="0" i="0" u="none" strike="noStrike" baseline="0" dirty="0" smtClean="0">
                          <a:solidFill>
                            <a:srgbClr val="000000"/>
                          </a:solidFill>
                          <a:effectLst/>
                          <a:latin typeface="Calibri"/>
                        </a:rPr>
                        <a:t> </a:t>
                      </a:r>
                      <a:r>
                        <a:rPr lang="it-IT" sz="1200" b="0" i="0" u="none" strike="noStrike" baseline="0" dirty="0" err="1" smtClean="0">
                          <a:solidFill>
                            <a:srgbClr val="000000"/>
                          </a:solidFill>
                          <a:effectLst/>
                          <a:latin typeface="Calibri"/>
                        </a:rPr>
                        <a:t>template</a:t>
                      </a:r>
                      <a:r>
                        <a:rPr lang="it-IT" sz="1200" b="0" i="0" u="none" strike="noStrike" baseline="0" dirty="0" smtClean="0">
                          <a:solidFill>
                            <a:srgbClr val="000000"/>
                          </a:solidFill>
                          <a:effectLst/>
                          <a:latin typeface="Calibri"/>
                        </a:rPr>
                        <a:t>)</a:t>
                      </a:r>
                    </a:p>
                    <a:p>
                      <a:pPr algn="l" fontAlgn="ctr"/>
                      <a:r>
                        <a:rPr lang="it-IT" sz="1200" b="0" i="0" u="none" strike="noStrike" baseline="0" dirty="0" err="1" smtClean="0">
                          <a:solidFill>
                            <a:srgbClr val="000000"/>
                          </a:solidFill>
                          <a:effectLst/>
                          <a:latin typeface="Calibri"/>
                        </a:rPr>
                        <a:t>Activates</a:t>
                      </a:r>
                      <a:r>
                        <a:rPr lang="it-IT" sz="1200" b="0" i="0" u="none" strike="noStrike" baseline="0" dirty="0" smtClean="0">
                          <a:solidFill>
                            <a:srgbClr val="000000"/>
                          </a:solidFill>
                          <a:effectLst/>
                          <a:latin typeface="Calibri"/>
                        </a:rPr>
                        <a:t> the </a:t>
                      </a:r>
                      <a:r>
                        <a:rPr lang="it-IT" sz="1200" b="0" i="0" u="none" strike="noStrike" baseline="0" dirty="0" err="1" smtClean="0">
                          <a:solidFill>
                            <a:srgbClr val="000000"/>
                          </a:solidFill>
                          <a:effectLst/>
                          <a:latin typeface="Calibri"/>
                        </a:rPr>
                        <a:t>template</a:t>
                      </a:r>
                      <a:r>
                        <a:rPr lang="it-IT" sz="1200" b="0" i="0" u="none" strike="noStrike" baseline="0" dirty="0" smtClean="0">
                          <a:solidFill>
                            <a:srgbClr val="000000"/>
                          </a:solidFill>
                          <a:effectLst/>
                          <a:latin typeface="Calibri"/>
                        </a:rPr>
                        <a:t> </a:t>
                      </a:r>
                      <a:r>
                        <a:rPr lang="it-IT" sz="1200" b="0" i="0" u="none" strike="noStrike" baseline="0" dirty="0" err="1" smtClean="0">
                          <a:solidFill>
                            <a:srgbClr val="000000"/>
                          </a:solidFill>
                          <a:effectLst/>
                          <a:latin typeface="Calibri"/>
                        </a:rPr>
                        <a:t>approval</a:t>
                      </a:r>
                      <a:r>
                        <a:rPr lang="it-IT" sz="1200" b="0" i="0" u="none" strike="noStrike" baseline="0" dirty="0" smtClean="0">
                          <a:solidFill>
                            <a:srgbClr val="000000"/>
                          </a:solidFill>
                          <a:effectLst/>
                          <a:latin typeface="Calibri"/>
                        </a:rPr>
                        <a:t> </a:t>
                      </a:r>
                      <a:r>
                        <a:rPr lang="it-IT" sz="1200" b="0" i="0" u="none" strike="noStrike" baseline="0" dirty="0" err="1" smtClean="0">
                          <a:solidFill>
                            <a:srgbClr val="000000"/>
                          </a:solidFill>
                          <a:effectLst/>
                          <a:latin typeface="Calibri"/>
                        </a:rPr>
                        <a:t>workflow</a:t>
                      </a:r>
                      <a:endParaRPr lang="it-IT" sz="1200" b="0" i="0" u="none" strike="noStrike" dirty="0">
                        <a:solidFill>
                          <a:srgbClr val="000000"/>
                        </a:solidFill>
                        <a:effectLst/>
                        <a:latin typeface="Calibri"/>
                      </a:endParaRPr>
                    </a:p>
                  </a:txBody>
                  <a:tcPr anchor="ctr"/>
                </a:tc>
              </a:tr>
              <a:tr h="370840">
                <a:tc>
                  <a:txBody>
                    <a:bodyPr/>
                    <a:lstStyle/>
                    <a:p>
                      <a:r>
                        <a:rPr lang="it-IT" sz="1200" b="1" dirty="0" smtClean="0"/>
                        <a:t>Template Approvers</a:t>
                      </a:r>
                      <a:endParaRPr lang="it-IT" sz="1200" b="1" dirty="0"/>
                    </a:p>
                  </a:txBody>
                  <a:tcPr anchor="ctr"/>
                </a:tc>
                <a:tc>
                  <a:txBody>
                    <a:bodyPr/>
                    <a:lstStyle/>
                    <a:p>
                      <a:pPr algn="l" fontAlgn="ctr"/>
                      <a:r>
                        <a:rPr lang="it-IT" sz="1200" b="0" i="0" u="none" strike="noStrike" dirty="0" err="1" smtClean="0">
                          <a:solidFill>
                            <a:srgbClr val="000000"/>
                          </a:solidFill>
                          <a:effectLst/>
                          <a:latin typeface="Calibri"/>
                        </a:rPr>
                        <a:t>Participates</a:t>
                      </a:r>
                      <a:r>
                        <a:rPr lang="it-IT" sz="1200" b="0" i="0" u="none" strike="noStrike" baseline="0" dirty="0" smtClean="0">
                          <a:solidFill>
                            <a:srgbClr val="000000"/>
                          </a:solidFill>
                          <a:effectLst/>
                          <a:latin typeface="Calibri"/>
                        </a:rPr>
                        <a:t> in the </a:t>
                      </a:r>
                      <a:r>
                        <a:rPr lang="it-IT" sz="1200" b="0" i="0" u="none" strike="noStrike" baseline="0" dirty="0" err="1" smtClean="0">
                          <a:solidFill>
                            <a:srgbClr val="000000"/>
                          </a:solidFill>
                          <a:effectLst/>
                          <a:latin typeface="Calibri"/>
                        </a:rPr>
                        <a:t>template</a:t>
                      </a:r>
                      <a:r>
                        <a:rPr lang="it-IT" sz="1200" b="0" i="0" u="none" strike="noStrike" baseline="0" dirty="0" smtClean="0">
                          <a:solidFill>
                            <a:srgbClr val="000000"/>
                          </a:solidFill>
                          <a:effectLst/>
                          <a:latin typeface="Calibri"/>
                        </a:rPr>
                        <a:t> </a:t>
                      </a:r>
                      <a:r>
                        <a:rPr lang="it-IT" sz="1200" b="0" i="0" u="none" strike="noStrike" baseline="0" dirty="0" err="1" smtClean="0">
                          <a:solidFill>
                            <a:srgbClr val="000000"/>
                          </a:solidFill>
                          <a:effectLst/>
                          <a:latin typeface="Calibri"/>
                        </a:rPr>
                        <a:t>Approval</a:t>
                      </a:r>
                      <a:r>
                        <a:rPr lang="it-IT" sz="1200" b="0" i="0" u="none" strike="noStrike" baseline="0" dirty="0" smtClean="0">
                          <a:solidFill>
                            <a:srgbClr val="000000"/>
                          </a:solidFill>
                          <a:effectLst/>
                          <a:latin typeface="Calibri"/>
                        </a:rPr>
                        <a:t> </a:t>
                      </a:r>
                      <a:r>
                        <a:rPr lang="it-IT" sz="1200" b="0" i="0" u="none" strike="noStrike" baseline="0" dirty="0" err="1" smtClean="0">
                          <a:solidFill>
                            <a:srgbClr val="000000"/>
                          </a:solidFill>
                          <a:effectLst/>
                          <a:latin typeface="Calibri"/>
                        </a:rPr>
                        <a:t>workflows</a:t>
                      </a:r>
                      <a:endParaRPr lang="it-IT" sz="1200" b="0" i="0" u="none" strike="noStrike" dirty="0" smtClean="0">
                        <a:solidFill>
                          <a:srgbClr val="000000"/>
                        </a:solidFill>
                        <a:effectLst/>
                        <a:latin typeface="Calibri"/>
                      </a:endParaRPr>
                    </a:p>
                  </a:txBody>
                  <a:tcPr anchor="ctr"/>
                </a:tc>
              </a:tr>
            </a:tbl>
          </a:graphicData>
        </a:graphic>
      </p:graphicFrame>
    </p:spTree>
    <p:extLst>
      <p:ext uri="{BB962C8B-B14F-4D97-AF65-F5344CB8AC3E}">
        <p14:creationId xmlns:p14="http://schemas.microsoft.com/office/powerpoint/2010/main" val="23331814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STRUTTURA E CODIFICA DEI DOCUMENTI</a:t>
            </a:r>
            <a:endParaRPr lang="it-IT" dirty="0"/>
          </a:p>
        </p:txBody>
      </p:sp>
    </p:spTree>
    <p:extLst>
      <p:ext uri="{BB962C8B-B14F-4D97-AF65-F5344CB8AC3E}">
        <p14:creationId xmlns:p14="http://schemas.microsoft.com/office/powerpoint/2010/main" val="407097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55460"/>
            <a:ext cx="9152794" cy="688489"/>
          </a:xfrm>
        </p:spPr>
        <p:txBody>
          <a:bodyPr/>
          <a:lstStyle/>
          <a:p>
            <a:r>
              <a:rPr lang="it-IT" dirty="0" smtClean="0"/>
              <a:t>STRUTTURA DEI DOCUMENTI (AUTOLINKING)</a:t>
            </a:r>
            <a:endParaRPr lang="it-IT" dirty="0"/>
          </a:p>
        </p:txBody>
      </p:sp>
      <p:sp>
        <p:nvSpPr>
          <p:cNvPr id="4" name="Segnaposto testo 3"/>
          <p:cNvSpPr>
            <a:spLocks noGrp="1"/>
          </p:cNvSpPr>
          <p:nvPr>
            <p:ph type="body" sz="quarter" idx="11"/>
          </p:nvPr>
        </p:nvSpPr>
        <p:spPr>
          <a:xfrm>
            <a:off x="267127" y="897685"/>
            <a:ext cx="8568647" cy="5707002"/>
          </a:xfrm>
        </p:spPr>
        <p:txBody>
          <a:bodyPr/>
          <a:lstStyle/>
          <a:p>
            <a:pPr algn="just"/>
            <a:r>
              <a:rPr lang="it-IT" dirty="0" smtClean="0"/>
              <a:t>Tutti i documenti saranno salvati automaticamente in un folder identificato sulla base di alcuni </a:t>
            </a:r>
            <a:r>
              <a:rPr lang="it-IT" dirty="0" err="1" smtClean="0"/>
              <a:t>metadata</a:t>
            </a:r>
            <a:r>
              <a:rPr lang="it-IT" dirty="0" smtClean="0"/>
              <a:t>, ad es: </a:t>
            </a:r>
          </a:p>
          <a:p>
            <a:pPr algn="just"/>
            <a:endParaRPr lang="it-IT" dirty="0" smtClean="0"/>
          </a:p>
          <a:p>
            <a:pPr algn="just"/>
            <a:endParaRPr lang="it-IT" dirty="0"/>
          </a:p>
          <a:p>
            <a:pPr algn="just"/>
            <a:endParaRPr lang="it-IT" dirty="0" smtClean="0"/>
          </a:p>
          <a:p>
            <a:pPr algn="just"/>
            <a:endParaRPr lang="it-IT" dirty="0"/>
          </a:p>
          <a:p>
            <a:pPr algn="just"/>
            <a:endParaRPr lang="it-IT" dirty="0" smtClean="0"/>
          </a:p>
          <a:p>
            <a:pPr algn="just"/>
            <a:endParaRPr lang="it-IT" dirty="0"/>
          </a:p>
          <a:p>
            <a:pPr algn="just"/>
            <a:endParaRPr lang="it-IT" dirty="0" smtClean="0"/>
          </a:p>
          <a:p>
            <a:pPr algn="just"/>
            <a:endParaRPr lang="it-IT" dirty="0"/>
          </a:p>
          <a:p>
            <a:pPr algn="just"/>
            <a:endParaRPr lang="it-IT" dirty="0" smtClean="0"/>
          </a:p>
          <a:p>
            <a:pPr algn="just"/>
            <a:endParaRPr lang="it-IT" dirty="0" smtClean="0"/>
          </a:p>
          <a:p>
            <a:pPr algn="just"/>
            <a:r>
              <a:rPr lang="it-IT" dirty="0" smtClean="0"/>
              <a:t>Il sistema crea automaticamente questa struttura non appena necessario (ossia ciascun folder viene creato quando il primo documento vi viene salvato); questo esempio mostra come tale organizzazione faciliti l’utente a identificare il documento sulla base del Site e dello specifico Prodotto.</a:t>
            </a:r>
          </a:p>
          <a:p>
            <a:pPr algn="just"/>
            <a:endParaRPr lang="it-IT" dirty="0"/>
          </a:p>
          <a:p>
            <a:pPr algn="just"/>
            <a:r>
              <a:rPr lang="it-IT" dirty="0" smtClean="0">
                <a:solidFill>
                  <a:srgbClr val="FF0000"/>
                </a:solidFill>
              </a:rPr>
              <a:t>Nota: si vorrebbe sostituire la sigla già esistente del Site (ITDFI) con un nuovo Alias (CHIT - Chiesi Italia)</a:t>
            </a:r>
          </a:p>
          <a:p>
            <a:pPr algn="just"/>
            <a:endParaRPr lang="it-IT" dirty="0" smtClean="0"/>
          </a:p>
          <a:p>
            <a:pPr algn="just"/>
            <a:endParaRPr lang="it-IT" sz="1200" dirty="0"/>
          </a:p>
        </p:txBody>
      </p:sp>
      <p:sp>
        <p:nvSpPr>
          <p:cNvPr id="5" name="Rectangle 4"/>
          <p:cNvSpPr/>
          <p:nvPr/>
        </p:nvSpPr>
        <p:spPr>
          <a:xfrm>
            <a:off x="103313" y="2048734"/>
            <a:ext cx="1745474" cy="207034"/>
          </a:xfrm>
          <a:prstGeom prst="rect">
            <a:avLst/>
          </a:prstGeom>
          <a:solidFill>
            <a:srgbClr val="FFFF00"/>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smtClean="0">
                <a:latin typeface="Arial"/>
              </a:rPr>
              <a:t>PROMO MATERIALS</a:t>
            </a:r>
            <a:endParaRPr lang="it-IT" sz="1000" b="1" kern="0" dirty="0">
              <a:latin typeface="Arial"/>
            </a:endParaRPr>
          </a:p>
        </p:txBody>
      </p:sp>
      <p:sp>
        <p:nvSpPr>
          <p:cNvPr id="9" name="Rectangle 8"/>
          <p:cNvSpPr/>
          <p:nvPr/>
        </p:nvSpPr>
        <p:spPr>
          <a:xfrm>
            <a:off x="2162151" y="2048734"/>
            <a:ext cx="592410" cy="207034"/>
          </a:xfrm>
          <a:prstGeom prst="rect">
            <a:avLst/>
          </a:prstGeom>
          <a:solidFill>
            <a:srgbClr val="FFFF00"/>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smtClean="0">
                <a:latin typeface="Arial"/>
              </a:rPr>
              <a:t>ITDFI</a:t>
            </a:r>
            <a:endParaRPr lang="it-IT" sz="1000" b="1" kern="0" dirty="0">
              <a:latin typeface="Arial"/>
            </a:endParaRPr>
          </a:p>
        </p:txBody>
      </p:sp>
      <p:sp>
        <p:nvSpPr>
          <p:cNvPr id="10" name="Rectangle 9"/>
          <p:cNvSpPr/>
          <p:nvPr/>
        </p:nvSpPr>
        <p:spPr>
          <a:xfrm>
            <a:off x="2162151" y="3044285"/>
            <a:ext cx="592410" cy="207034"/>
          </a:xfrm>
          <a:prstGeom prst="rect">
            <a:avLst/>
          </a:prstGeom>
          <a:solidFill>
            <a:srgbClr val="FFFF00"/>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smtClean="0">
                <a:latin typeface="Arial"/>
              </a:rPr>
              <a:t>AAA</a:t>
            </a:r>
            <a:endParaRPr lang="it-IT" sz="1000" b="1" kern="0" dirty="0">
              <a:latin typeface="Arial"/>
            </a:endParaRPr>
          </a:p>
        </p:txBody>
      </p:sp>
      <p:sp>
        <p:nvSpPr>
          <p:cNvPr id="11" name="Rectangle 10"/>
          <p:cNvSpPr/>
          <p:nvPr/>
        </p:nvSpPr>
        <p:spPr>
          <a:xfrm>
            <a:off x="2162151" y="3436483"/>
            <a:ext cx="592410" cy="207034"/>
          </a:xfrm>
          <a:prstGeom prst="rect">
            <a:avLst/>
          </a:prstGeom>
          <a:solidFill>
            <a:srgbClr val="FFFF00"/>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smtClean="0">
                <a:latin typeface="Arial"/>
              </a:rPr>
              <a:t>BBB</a:t>
            </a:r>
            <a:endParaRPr lang="it-IT" sz="1000" b="1" kern="0" dirty="0">
              <a:latin typeface="Arial"/>
            </a:endParaRPr>
          </a:p>
        </p:txBody>
      </p:sp>
      <p:cxnSp>
        <p:nvCxnSpPr>
          <p:cNvPr id="12" name="Straight Connector 11"/>
          <p:cNvCxnSpPr>
            <a:stCxn id="5" idx="3"/>
            <a:endCxn id="9" idx="1"/>
          </p:cNvCxnSpPr>
          <p:nvPr/>
        </p:nvCxnSpPr>
        <p:spPr>
          <a:xfrm>
            <a:off x="1848787" y="2152251"/>
            <a:ext cx="313364" cy="0"/>
          </a:xfrm>
          <a:prstGeom prst="line">
            <a:avLst/>
          </a:prstGeom>
          <a:ln w="2857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3"/>
            <a:endCxn id="19" idx="1"/>
          </p:cNvCxnSpPr>
          <p:nvPr/>
        </p:nvCxnSpPr>
        <p:spPr>
          <a:xfrm>
            <a:off x="2754561" y="2152251"/>
            <a:ext cx="391001" cy="0"/>
          </a:xfrm>
          <a:prstGeom prst="line">
            <a:avLst/>
          </a:prstGeom>
          <a:ln w="2857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 name="Connettore 4 14"/>
          <p:cNvCxnSpPr>
            <a:stCxn id="5" idx="3"/>
            <a:endCxn id="10" idx="1"/>
          </p:cNvCxnSpPr>
          <p:nvPr/>
        </p:nvCxnSpPr>
        <p:spPr>
          <a:xfrm>
            <a:off x="1848787" y="2152251"/>
            <a:ext cx="313364" cy="995551"/>
          </a:xfrm>
          <a:prstGeom prst="bentConnector3">
            <a:avLst>
              <a:gd name="adj1" fmla="val 50000"/>
            </a:avLst>
          </a:prstGeom>
          <a:ln w="2857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9" name="Connettore 4 28"/>
          <p:cNvCxnSpPr>
            <a:stCxn id="5" idx="3"/>
            <a:endCxn id="11" idx="1"/>
          </p:cNvCxnSpPr>
          <p:nvPr/>
        </p:nvCxnSpPr>
        <p:spPr>
          <a:xfrm>
            <a:off x="1848787" y="2152251"/>
            <a:ext cx="313364" cy="1387749"/>
          </a:xfrm>
          <a:prstGeom prst="bentConnector3">
            <a:avLst/>
          </a:prstGeom>
          <a:ln w="2857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32" name="Connettore 4 31"/>
          <p:cNvCxnSpPr>
            <a:stCxn id="9" idx="3"/>
            <a:endCxn id="20" idx="1"/>
          </p:cNvCxnSpPr>
          <p:nvPr/>
        </p:nvCxnSpPr>
        <p:spPr>
          <a:xfrm>
            <a:off x="2754561" y="2152251"/>
            <a:ext cx="391001" cy="552215"/>
          </a:xfrm>
          <a:prstGeom prst="bentConnector3">
            <a:avLst/>
          </a:prstGeom>
          <a:ln w="2857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3" name="Rectangle 18"/>
          <p:cNvSpPr/>
          <p:nvPr/>
        </p:nvSpPr>
        <p:spPr>
          <a:xfrm>
            <a:off x="5173852" y="2048734"/>
            <a:ext cx="1745474" cy="207034"/>
          </a:xfrm>
          <a:prstGeom prst="rect">
            <a:avLst/>
          </a:prstGeom>
          <a:solidFill>
            <a:srgbClr val="FFFF00"/>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smtClean="0">
                <a:latin typeface="Arial"/>
              </a:rPr>
              <a:t>CLENIL</a:t>
            </a:r>
            <a:endParaRPr lang="it-IT" sz="1000" b="1" kern="0" dirty="0">
              <a:latin typeface="Arial"/>
            </a:endParaRPr>
          </a:p>
        </p:txBody>
      </p:sp>
      <p:sp>
        <p:nvSpPr>
          <p:cNvPr id="34" name="Rectangle 18"/>
          <p:cNvSpPr/>
          <p:nvPr/>
        </p:nvSpPr>
        <p:spPr>
          <a:xfrm>
            <a:off x="5172142" y="2326885"/>
            <a:ext cx="1745474" cy="207034"/>
          </a:xfrm>
          <a:prstGeom prst="rect">
            <a:avLst/>
          </a:prstGeom>
          <a:solidFill>
            <a:srgbClr val="FFFF00"/>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smtClean="0">
                <a:latin typeface="Arial"/>
              </a:rPr>
              <a:t>FLUIBRON</a:t>
            </a:r>
            <a:endParaRPr lang="it-IT" sz="1000" b="1" kern="0" dirty="0">
              <a:latin typeface="Arial"/>
            </a:endParaRPr>
          </a:p>
        </p:txBody>
      </p:sp>
      <p:cxnSp>
        <p:nvCxnSpPr>
          <p:cNvPr id="38" name="Connettore 4 37"/>
          <p:cNvCxnSpPr>
            <a:endCxn id="34" idx="1"/>
          </p:cNvCxnSpPr>
          <p:nvPr/>
        </p:nvCxnSpPr>
        <p:spPr>
          <a:xfrm>
            <a:off x="4814836" y="2152251"/>
            <a:ext cx="357306" cy="278151"/>
          </a:xfrm>
          <a:prstGeom prst="bentConnector3">
            <a:avLst/>
          </a:prstGeom>
          <a:ln w="2857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0" name="Connettore 1 39"/>
          <p:cNvCxnSpPr>
            <a:endCxn id="33" idx="1"/>
          </p:cNvCxnSpPr>
          <p:nvPr/>
        </p:nvCxnSpPr>
        <p:spPr>
          <a:xfrm>
            <a:off x="4814836" y="2152251"/>
            <a:ext cx="359016" cy="0"/>
          </a:xfrm>
          <a:prstGeom prst="line">
            <a:avLst/>
          </a:prstGeom>
          <a:ln w="2857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5" name="Rectangle 4"/>
          <p:cNvSpPr/>
          <p:nvPr/>
        </p:nvSpPr>
        <p:spPr>
          <a:xfrm>
            <a:off x="101603" y="1510306"/>
            <a:ext cx="1745474" cy="445806"/>
          </a:xfrm>
          <a:prstGeom prst="rect">
            <a:avLst/>
          </a:prstGeom>
          <a:solidFill>
            <a:schemeClr val="accent2">
              <a:lumMod val="10000"/>
              <a:lumOff val="90000"/>
            </a:schemeClr>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err="1" smtClean="0">
                <a:latin typeface="Arial"/>
              </a:rPr>
              <a:t>Promotional</a:t>
            </a:r>
            <a:r>
              <a:rPr lang="it-IT" sz="1000" b="1" kern="0" dirty="0" smtClean="0">
                <a:latin typeface="Arial"/>
              </a:rPr>
              <a:t> </a:t>
            </a:r>
            <a:r>
              <a:rPr lang="it-IT" sz="1000" b="1" kern="0" dirty="0" err="1" smtClean="0">
                <a:latin typeface="Arial"/>
              </a:rPr>
              <a:t>Materials</a:t>
            </a:r>
            <a:r>
              <a:rPr lang="it-IT" sz="1000" b="1" kern="0" dirty="0" smtClean="0">
                <a:latin typeface="Arial"/>
              </a:rPr>
              <a:t> Area</a:t>
            </a:r>
            <a:endParaRPr lang="it-IT" sz="1000" b="1" kern="0" dirty="0">
              <a:latin typeface="Arial"/>
            </a:endParaRPr>
          </a:p>
        </p:txBody>
      </p:sp>
      <p:sp>
        <p:nvSpPr>
          <p:cNvPr id="47" name="Rectangle 8"/>
          <p:cNvSpPr/>
          <p:nvPr/>
        </p:nvSpPr>
        <p:spPr>
          <a:xfrm>
            <a:off x="2005469" y="1510306"/>
            <a:ext cx="944592" cy="445806"/>
          </a:xfrm>
          <a:prstGeom prst="rect">
            <a:avLst/>
          </a:prstGeom>
          <a:solidFill>
            <a:schemeClr val="accent2">
              <a:lumMod val="10000"/>
              <a:lumOff val="90000"/>
            </a:schemeClr>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smtClean="0">
                <a:latin typeface="Arial"/>
              </a:rPr>
              <a:t>Site</a:t>
            </a:r>
            <a:endParaRPr lang="it-IT" sz="1000" b="1" kern="0" dirty="0">
              <a:latin typeface="Arial"/>
            </a:endParaRPr>
          </a:p>
        </p:txBody>
      </p:sp>
      <p:sp>
        <p:nvSpPr>
          <p:cNvPr id="49" name="Rectangle 18"/>
          <p:cNvSpPr/>
          <p:nvPr/>
        </p:nvSpPr>
        <p:spPr>
          <a:xfrm>
            <a:off x="3143852" y="1510306"/>
            <a:ext cx="1745474" cy="445806"/>
          </a:xfrm>
          <a:prstGeom prst="rect">
            <a:avLst/>
          </a:prstGeom>
          <a:solidFill>
            <a:schemeClr val="accent2">
              <a:lumMod val="10000"/>
              <a:lumOff val="90000"/>
            </a:schemeClr>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smtClean="0">
                <a:latin typeface="Arial"/>
              </a:rPr>
              <a:t>Business Unit</a:t>
            </a:r>
            <a:endParaRPr lang="it-IT" sz="1000" b="1" kern="0" dirty="0">
              <a:latin typeface="Arial"/>
            </a:endParaRPr>
          </a:p>
        </p:txBody>
      </p:sp>
      <p:sp>
        <p:nvSpPr>
          <p:cNvPr id="51" name="Rectangle 18"/>
          <p:cNvSpPr/>
          <p:nvPr/>
        </p:nvSpPr>
        <p:spPr>
          <a:xfrm>
            <a:off x="5172142" y="1510306"/>
            <a:ext cx="1745474" cy="445806"/>
          </a:xfrm>
          <a:prstGeom prst="rect">
            <a:avLst/>
          </a:prstGeom>
          <a:solidFill>
            <a:schemeClr val="accent2">
              <a:lumMod val="10000"/>
              <a:lumOff val="90000"/>
            </a:schemeClr>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err="1" smtClean="0">
                <a:latin typeface="Arial"/>
              </a:rPr>
              <a:t>Drug</a:t>
            </a:r>
            <a:r>
              <a:rPr lang="it-IT" sz="1000" b="1" kern="0" dirty="0" smtClean="0">
                <a:latin typeface="Arial"/>
              </a:rPr>
              <a:t> Product</a:t>
            </a:r>
            <a:endParaRPr lang="it-IT" sz="1000" b="1" kern="0" dirty="0">
              <a:latin typeface="Arial"/>
            </a:endParaRPr>
          </a:p>
        </p:txBody>
      </p:sp>
      <p:sp>
        <p:nvSpPr>
          <p:cNvPr id="23" name="Rectangle 18"/>
          <p:cNvSpPr/>
          <p:nvPr/>
        </p:nvSpPr>
        <p:spPr>
          <a:xfrm>
            <a:off x="5173852" y="2600949"/>
            <a:ext cx="1745474" cy="207034"/>
          </a:xfrm>
          <a:prstGeom prst="rect">
            <a:avLst/>
          </a:prstGeom>
          <a:solidFill>
            <a:srgbClr val="FFFF00"/>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smtClean="0">
                <a:latin typeface="Arial"/>
              </a:rPr>
              <a:t>CUROSORF</a:t>
            </a:r>
            <a:endParaRPr lang="it-IT" sz="1000" b="1" kern="0" dirty="0">
              <a:latin typeface="Arial"/>
            </a:endParaRPr>
          </a:p>
        </p:txBody>
      </p:sp>
      <p:cxnSp>
        <p:nvCxnSpPr>
          <p:cNvPr id="24" name="Connettore 1 23"/>
          <p:cNvCxnSpPr/>
          <p:nvPr/>
        </p:nvCxnSpPr>
        <p:spPr>
          <a:xfrm>
            <a:off x="4799030" y="2704466"/>
            <a:ext cx="359016" cy="0"/>
          </a:xfrm>
          <a:prstGeom prst="line">
            <a:avLst/>
          </a:prstGeom>
          <a:ln w="2857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9" name="Rectangle 18"/>
          <p:cNvSpPr/>
          <p:nvPr/>
        </p:nvSpPr>
        <p:spPr>
          <a:xfrm>
            <a:off x="7156343" y="2036667"/>
            <a:ext cx="639203" cy="207034"/>
          </a:xfrm>
          <a:prstGeom prst="rect">
            <a:avLst/>
          </a:prstGeom>
          <a:solidFill>
            <a:srgbClr val="FFFF00"/>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smtClean="0">
                <a:latin typeface="Arial"/>
              </a:rPr>
              <a:t>2018_1</a:t>
            </a:r>
            <a:endParaRPr lang="it-IT" sz="1000" b="1" kern="0" dirty="0">
              <a:latin typeface="Arial"/>
            </a:endParaRPr>
          </a:p>
        </p:txBody>
      </p:sp>
      <p:sp>
        <p:nvSpPr>
          <p:cNvPr id="19" name="Rectangle 18"/>
          <p:cNvSpPr/>
          <p:nvPr/>
        </p:nvSpPr>
        <p:spPr>
          <a:xfrm>
            <a:off x="3145562" y="2048734"/>
            <a:ext cx="1745474" cy="207034"/>
          </a:xfrm>
          <a:prstGeom prst="rect">
            <a:avLst/>
          </a:prstGeom>
          <a:solidFill>
            <a:srgbClr val="FFFF00"/>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smtClean="0">
                <a:latin typeface="Arial"/>
              </a:rPr>
              <a:t>SALES &amp; DISTRIBUTION</a:t>
            </a:r>
            <a:endParaRPr lang="it-IT" sz="1000" b="1" kern="0" dirty="0">
              <a:latin typeface="Arial"/>
            </a:endParaRPr>
          </a:p>
        </p:txBody>
      </p:sp>
      <p:sp>
        <p:nvSpPr>
          <p:cNvPr id="20" name="Rectangle 19"/>
          <p:cNvSpPr/>
          <p:nvPr/>
        </p:nvSpPr>
        <p:spPr>
          <a:xfrm>
            <a:off x="3145562" y="2600949"/>
            <a:ext cx="1745474" cy="207034"/>
          </a:xfrm>
          <a:prstGeom prst="rect">
            <a:avLst/>
          </a:prstGeom>
          <a:solidFill>
            <a:srgbClr val="FFFF00"/>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smtClean="0">
                <a:latin typeface="Arial"/>
              </a:rPr>
              <a:t>SPECIAL CARE</a:t>
            </a:r>
            <a:endParaRPr lang="it-IT" sz="1000" b="1" kern="0" dirty="0">
              <a:latin typeface="Arial"/>
            </a:endParaRPr>
          </a:p>
        </p:txBody>
      </p:sp>
      <p:cxnSp>
        <p:nvCxnSpPr>
          <p:cNvPr id="8" name="Connettore 1 7"/>
          <p:cNvCxnSpPr/>
          <p:nvPr/>
        </p:nvCxnSpPr>
        <p:spPr>
          <a:xfrm flipH="1">
            <a:off x="7813156" y="2466362"/>
            <a:ext cx="131296" cy="0"/>
          </a:xfrm>
          <a:prstGeom prst="line">
            <a:avLst/>
          </a:prstGeom>
          <a:ln w="2857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 name="Connettore 1 13"/>
          <p:cNvCxnSpPr/>
          <p:nvPr/>
        </p:nvCxnSpPr>
        <p:spPr>
          <a:xfrm flipV="1">
            <a:off x="7846442" y="2155035"/>
            <a:ext cx="0" cy="326178"/>
          </a:xfrm>
          <a:prstGeom prst="line">
            <a:avLst/>
          </a:prstGeom>
          <a:ln w="28575">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1" name="Rectangle 18"/>
          <p:cNvSpPr/>
          <p:nvPr/>
        </p:nvSpPr>
        <p:spPr>
          <a:xfrm>
            <a:off x="7032106" y="1513793"/>
            <a:ext cx="918861" cy="445806"/>
          </a:xfrm>
          <a:prstGeom prst="rect">
            <a:avLst/>
          </a:prstGeom>
          <a:solidFill>
            <a:schemeClr val="accent2">
              <a:lumMod val="10000"/>
              <a:lumOff val="90000"/>
            </a:schemeClr>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err="1" smtClean="0">
                <a:latin typeface="Arial"/>
              </a:rPr>
              <a:t>Cycle</a:t>
            </a:r>
            <a:endParaRPr lang="it-IT" sz="1000" b="1" kern="0" dirty="0">
              <a:latin typeface="Arial"/>
            </a:endParaRPr>
          </a:p>
        </p:txBody>
      </p:sp>
      <p:sp>
        <p:nvSpPr>
          <p:cNvPr id="35" name="Rectangle 18"/>
          <p:cNvSpPr/>
          <p:nvPr/>
        </p:nvSpPr>
        <p:spPr>
          <a:xfrm>
            <a:off x="8091435" y="1510306"/>
            <a:ext cx="947789" cy="445806"/>
          </a:xfrm>
          <a:prstGeom prst="rect">
            <a:avLst/>
          </a:prstGeom>
          <a:solidFill>
            <a:schemeClr val="accent2">
              <a:lumMod val="10000"/>
              <a:lumOff val="90000"/>
            </a:schemeClr>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err="1" smtClean="0">
                <a:latin typeface="Arial"/>
              </a:rPr>
              <a:t>Main</a:t>
            </a:r>
            <a:r>
              <a:rPr lang="it-IT" sz="1000" b="1" kern="0" dirty="0" smtClean="0">
                <a:latin typeface="Arial"/>
              </a:rPr>
              <a:t> Form Code</a:t>
            </a:r>
            <a:endParaRPr lang="it-IT" sz="1000" b="1" kern="0" dirty="0">
              <a:latin typeface="Arial"/>
            </a:endParaRPr>
          </a:p>
        </p:txBody>
      </p:sp>
      <p:sp>
        <p:nvSpPr>
          <p:cNvPr id="42" name="Rectangle 18"/>
          <p:cNvSpPr/>
          <p:nvPr/>
        </p:nvSpPr>
        <p:spPr>
          <a:xfrm>
            <a:off x="7949880" y="2046192"/>
            <a:ext cx="1156020" cy="199816"/>
          </a:xfrm>
          <a:prstGeom prst="rect">
            <a:avLst/>
          </a:prstGeom>
          <a:solidFill>
            <a:srgbClr val="FFFF00"/>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dirty="0" smtClean="0">
                <a:latin typeface="Arial"/>
              </a:rPr>
              <a:t>ITDFI-INT_0001</a:t>
            </a:r>
            <a:endParaRPr lang="it-IT" sz="1000" b="1" kern="0" dirty="0">
              <a:latin typeface="Arial"/>
            </a:endParaRPr>
          </a:p>
        </p:txBody>
      </p:sp>
      <p:sp>
        <p:nvSpPr>
          <p:cNvPr id="44" name="Rectangle 18"/>
          <p:cNvSpPr/>
          <p:nvPr/>
        </p:nvSpPr>
        <p:spPr>
          <a:xfrm>
            <a:off x="7949880" y="2366454"/>
            <a:ext cx="1156020" cy="199816"/>
          </a:xfrm>
          <a:prstGeom prst="rect">
            <a:avLst/>
          </a:prstGeom>
          <a:solidFill>
            <a:srgbClr val="FFFF00"/>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b="1" kern="0" smtClean="0">
                <a:latin typeface="Arial"/>
              </a:rPr>
              <a:t>ITDFI-INT_0002</a:t>
            </a:r>
            <a:endParaRPr lang="it-IT" sz="1000" b="1" kern="0" dirty="0">
              <a:latin typeface="Arial"/>
            </a:endParaRPr>
          </a:p>
        </p:txBody>
      </p:sp>
      <p:cxnSp>
        <p:nvCxnSpPr>
          <p:cNvPr id="46" name="Connettore 1 45"/>
          <p:cNvCxnSpPr>
            <a:endCxn id="39" idx="1"/>
          </p:cNvCxnSpPr>
          <p:nvPr/>
        </p:nvCxnSpPr>
        <p:spPr>
          <a:xfrm>
            <a:off x="6919326" y="2139785"/>
            <a:ext cx="237017" cy="399"/>
          </a:xfrm>
          <a:prstGeom prst="line">
            <a:avLst/>
          </a:prstGeom>
          <a:ln w="2857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a:endCxn id="42" idx="1"/>
          </p:cNvCxnSpPr>
          <p:nvPr/>
        </p:nvCxnSpPr>
        <p:spPr>
          <a:xfrm>
            <a:off x="7802490" y="2139785"/>
            <a:ext cx="147390" cy="6315"/>
          </a:xfrm>
          <a:prstGeom prst="line">
            <a:avLst/>
          </a:prstGeom>
          <a:ln w="28575">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835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CODIFICA DEI DOCUMENTI (AUTONAMING)</a:t>
            </a:r>
            <a:endParaRPr lang="it-IT" dirty="0"/>
          </a:p>
        </p:txBody>
      </p:sp>
      <p:sp>
        <p:nvSpPr>
          <p:cNvPr id="4" name="Segnaposto testo 3"/>
          <p:cNvSpPr>
            <a:spLocks noGrp="1"/>
          </p:cNvSpPr>
          <p:nvPr>
            <p:ph type="body" sz="quarter" idx="11"/>
          </p:nvPr>
        </p:nvSpPr>
        <p:spPr>
          <a:xfrm>
            <a:off x="349321" y="866326"/>
            <a:ext cx="8414535" cy="5534473"/>
          </a:xfrm>
        </p:spPr>
        <p:txBody>
          <a:bodyPr/>
          <a:lstStyle/>
          <a:p>
            <a:pPr algn="just"/>
            <a:r>
              <a:rPr lang="it-IT" dirty="0" smtClean="0"/>
              <a:t>Il sistema assegna ad ogni contenuto creato o importato un codice univoco che lo identifica. Questo codice/nome viene costruito in base alla regola di </a:t>
            </a:r>
            <a:r>
              <a:rPr lang="it-IT" dirty="0" err="1" smtClean="0"/>
              <a:t>autonaming</a:t>
            </a:r>
            <a:r>
              <a:rPr lang="it-IT" dirty="0" smtClean="0"/>
              <a:t>, a sua volta basata sul valore di uno o più </a:t>
            </a:r>
            <a:r>
              <a:rPr lang="it-IT" dirty="0" err="1" smtClean="0"/>
              <a:t>metadata</a:t>
            </a:r>
            <a:r>
              <a:rPr lang="it-IT" dirty="0" smtClean="0"/>
              <a:t>, seguito da un contatore così da assicurarne l’unicità.</a:t>
            </a:r>
          </a:p>
          <a:p>
            <a:pPr algn="just"/>
            <a:endParaRPr lang="it-IT" dirty="0"/>
          </a:p>
          <a:p>
            <a:pPr algn="just"/>
            <a:r>
              <a:rPr lang="it-IT" dirty="0" smtClean="0"/>
              <a:t>Per limitare la lunghezza di tali codici è opportuno assegnare degli alias ai valori dei </a:t>
            </a:r>
            <a:r>
              <a:rPr lang="it-IT" dirty="0" err="1" smtClean="0"/>
              <a:t>metadata</a:t>
            </a:r>
            <a:r>
              <a:rPr lang="it-IT" dirty="0" smtClean="0"/>
              <a:t>, ad esempio:</a:t>
            </a:r>
            <a:endParaRPr lang="it-IT" dirty="0"/>
          </a:p>
          <a:p>
            <a:pPr marL="285750" indent="-285750" algn="just">
              <a:buFont typeface="Arial" panose="020B0604020202020204" pitchFamily="34" charset="0"/>
              <a:buChar char="•"/>
            </a:pPr>
            <a:r>
              <a:rPr lang="it-IT" dirty="0" smtClean="0"/>
              <a:t>Filiale Italia </a:t>
            </a:r>
            <a:r>
              <a:rPr lang="it-IT" dirty="0" smtClean="0">
                <a:sym typeface="Wingdings" panose="05000000000000000000" pitchFamily="2" charset="2"/>
              </a:rPr>
              <a:t> ITDFI</a:t>
            </a:r>
            <a:endParaRPr lang="it-IT" dirty="0"/>
          </a:p>
          <a:p>
            <a:pPr marL="285750" indent="-285750" algn="just">
              <a:buFont typeface="Arial" panose="020B0604020202020204" pitchFamily="34" charset="0"/>
              <a:buChar char="•"/>
            </a:pPr>
            <a:r>
              <a:rPr lang="it-IT" dirty="0" smtClean="0"/>
              <a:t>Processo AIFA no corporate</a:t>
            </a:r>
            <a:r>
              <a:rPr lang="it-IT" dirty="0" smtClean="0">
                <a:sym typeface="Wingdings" panose="05000000000000000000" pitchFamily="2" charset="2"/>
              </a:rPr>
              <a:t> </a:t>
            </a:r>
            <a:r>
              <a:rPr lang="it-IT" dirty="0" smtClean="0"/>
              <a:t>AIFA</a:t>
            </a:r>
            <a:endParaRPr lang="it-IT" dirty="0"/>
          </a:p>
          <a:p>
            <a:pPr algn="just"/>
            <a:r>
              <a:rPr lang="it-IT" dirty="0" smtClean="0"/>
              <a:t>Esempio: &lt;</a:t>
            </a:r>
            <a:r>
              <a:rPr lang="it-IT" i="1" dirty="0" err="1" smtClean="0"/>
              <a:t>Site_alias</a:t>
            </a:r>
            <a:r>
              <a:rPr lang="it-IT" dirty="0" smtClean="0"/>
              <a:t>&gt;-&lt;</a:t>
            </a:r>
            <a:r>
              <a:rPr lang="it-IT" i="1" dirty="0" err="1" smtClean="0"/>
              <a:t>Form_alias</a:t>
            </a:r>
            <a:r>
              <a:rPr lang="it-IT" dirty="0" smtClean="0"/>
              <a:t>&gt;-</a:t>
            </a:r>
            <a:r>
              <a:rPr lang="it-IT" dirty="0" err="1" smtClean="0"/>
              <a:t>nnnn</a:t>
            </a:r>
            <a:r>
              <a:rPr lang="it-IT" dirty="0" smtClean="0"/>
              <a:t>	</a:t>
            </a:r>
            <a:r>
              <a:rPr lang="it-IT" dirty="0" smtClean="0">
                <a:sym typeface="Wingdings" panose="05000000000000000000" pitchFamily="2" charset="2"/>
              </a:rPr>
              <a:t> </a:t>
            </a:r>
            <a:r>
              <a:rPr lang="it-IT" dirty="0" smtClean="0"/>
              <a:t>Codice del documento: </a:t>
            </a:r>
            <a:r>
              <a:rPr lang="it-IT" b="1" dirty="0" smtClean="0"/>
              <a:t>ITDFI-AIFA-0005</a:t>
            </a:r>
          </a:p>
          <a:p>
            <a:pPr algn="just"/>
            <a:endParaRPr lang="it-IT" dirty="0"/>
          </a:p>
          <a:p>
            <a:pPr algn="just"/>
            <a:endParaRPr lang="it-IT" dirty="0" smtClean="0"/>
          </a:p>
          <a:p>
            <a:pPr algn="just"/>
            <a:endParaRPr lang="it-IT" dirty="0"/>
          </a:p>
          <a:p>
            <a:pPr algn="just"/>
            <a:endParaRPr lang="it-IT" dirty="0" smtClean="0"/>
          </a:p>
          <a:p>
            <a:pPr algn="just"/>
            <a:endParaRPr lang="it-IT" dirty="0" smtClean="0"/>
          </a:p>
          <a:p>
            <a:pPr algn="just"/>
            <a:endParaRPr lang="it-IT" dirty="0"/>
          </a:p>
          <a:p>
            <a:pPr algn="just"/>
            <a:endParaRPr lang="it-IT" dirty="0"/>
          </a:p>
          <a:p>
            <a:pPr algn="just"/>
            <a:r>
              <a:rPr lang="it-IT" dirty="0" smtClean="0"/>
              <a:t>Ai relativi contenuti associati (Materiali Promozionali) viene associato un codice simile. :</a:t>
            </a:r>
          </a:p>
          <a:p>
            <a:pPr algn="just"/>
            <a:endParaRPr lang="it-IT" dirty="0"/>
          </a:p>
          <a:p>
            <a:pPr algn="just"/>
            <a:endParaRPr lang="it-IT" dirty="0" smtClean="0"/>
          </a:p>
          <a:p>
            <a:pPr algn="just"/>
            <a:endParaRPr lang="it-IT" dirty="0"/>
          </a:p>
          <a:p>
            <a:pPr algn="just"/>
            <a:r>
              <a:rPr lang="it-IT" dirty="0" smtClean="0"/>
              <a:t>Questo richiede che il Contenuto principale (Form) venga creato, anche solo in </a:t>
            </a:r>
            <a:r>
              <a:rPr lang="it-IT" dirty="0" err="1" smtClean="0"/>
              <a:t>Draft</a:t>
            </a:r>
            <a:r>
              <a:rPr lang="it-IT" dirty="0" smtClean="0"/>
              <a:t>, prima di procedere con l’importazione del materiale promozionale a cui si riferisce.</a:t>
            </a:r>
            <a:endParaRPr lang="it-IT" dirty="0"/>
          </a:p>
          <a:p>
            <a:pPr algn="just"/>
            <a:endParaRPr lang="it-IT" dirty="0" smtClean="0"/>
          </a:p>
          <a:p>
            <a:pPr algn="just"/>
            <a:endParaRPr lang="it-IT" dirty="0"/>
          </a:p>
        </p:txBody>
      </p:sp>
      <p:graphicFrame>
        <p:nvGraphicFramePr>
          <p:cNvPr id="6" name="Tabella 5"/>
          <p:cNvGraphicFramePr>
            <a:graphicFrameLocks noGrp="1"/>
          </p:cNvGraphicFramePr>
          <p:nvPr>
            <p:extLst>
              <p:ext uri="{D42A27DB-BD31-4B8C-83A1-F6EECF244321}">
                <p14:modId xmlns:p14="http://schemas.microsoft.com/office/powerpoint/2010/main" val="2890169648"/>
              </p:ext>
            </p:extLst>
          </p:nvPr>
        </p:nvGraphicFramePr>
        <p:xfrm>
          <a:off x="2640457" y="5397215"/>
          <a:ext cx="3719245" cy="668655"/>
        </p:xfrm>
        <a:graphic>
          <a:graphicData uri="http://schemas.openxmlformats.org/drawingml/2006/table">
            <a:tbl>
              <a:tblPr/>
              <a:tblGrid>
                <a:gridCol w="1456705"/>
                <a:gridCol w="2262540"/>
              </a:tblGrid>
              <a:tr h="190500">
                <a:tc>
                  <a:txBody>
                    <a:bodyPr/>
                    <a:lstStyle/>
                    <a:p>
                      <a:pPr algn="l" fontAlgn="b"/>
                      <a:r>
                        <a:rPr lang="it-IT" sz="1400" b="1" i="0" u="none" strike="noStrike" dirty="0" err="1" smtClean="0">
                          <a:solidFill>
                            <a:srgbClr val="000000"/>
                          </a:solidFill>
                          <a:effectLst/>
                          <a:latin typeface="Calibri"/>
                        </a:rPr>
                        <a:t>Document</a:t>
                      </a:r>
                      <a:endParaRPr lang="it-IT" sz="1400" b="1"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it-IT" sz="1400" b="1" i="0" u="none" strike="noStrike" dirty="0" err="1" smtClean="0">
                          <a:solidFill>
                            <a:srgbClr val="000000"/>
                          </a:solidFill>
                          <a:effectLst/>
                          <a:latin typeface="Calibri"/>
                        </a:rPr>
                        <a:t>Name</a:t>
                      </a:r>
                      <a:endParaRPr lang="it-IT" sz="1400" b="1" i="0" u="none" strike="noStrike" dirty="0">
                        <a:solidFill>
                          <a:srgbClr val="000000"/>
                        </a:solidFill>
                        <a:effectLst/>
                        <a:latin typeface="Calibri"/>
                      </a:endParaRPr>
                    </a:p>
                  </a:txBody>
                  <a:tcPr marL="9525" marR="9525" marT="9525" marB="0" anchor="b">
                    <a:lnL>
                      <a:noFill/>
                    </a:lnL>
                    <a:lnR>
                      <a:noFill/>
                    </a:lnR>
                    <a:lnT>
                      <a:noFill/>
                    </a:lnT>
                    <a:lnB>
                      <a:noFill/>
                    </a:lnB>
                  </a:tcPr>
                </a:tc>
              </a:tr>
              <a:tr h="190500">
                <a:tc>
                  <a:txBody>
                    <a:bodyPr/>
                    <a:lstStyle/>
                    <a:p>
                      <a:pPr algn="l" fontAlgn="b"/>
                      <a:r>
                        <a:rPr lang="it-IT" sz="1400" b="0" i="0" u="none" strike="noStrike" dirty="0" smtClean="0">
                          <a:solidFill>
                            <a:srgbClr val="000000"/>
                          </a:solidFill>
                          <a:effectLst/>
                          <a:latin typeface="Calibri"/>
                        </a:rPr>
                        <a:t>Form</a:t>
                      </a:r>
                      <a:endParaRPr lang="it-IT" sz="14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it-IT" sz="1400" b="0" i="0" u="none" strike="noStrike" dirty="0" smtClean="0">
                          <a:solidFill>
                            <a:schemeClr val="accent2">
                              <a:lumMod val="50000"/>
                              <a:lumOff val="50000"/>
                            </a:schemeClr>
                          </a:solidFill>
                          <a:effectLst/>
                          <a:latin typeface="Calibri"/>
                        </a:rPr>
                        <a:t>ITDFI-AIFA-0005</a:t>
                      </a:r>
                      <a:endParaRPr lang="it-IT" sz="1400" b="0" i="0" u="none" strike="noStrike" dirty="0">
                        <a:solidFill>
                          <a:schemeClr val="accent2">
                            <a:lumMod val="50000"/>
                            <a:lumOff val="50000"/>
                          </a:schemeClr>
                        </a:solidFill>
                        <a:effectLst/>
                        <a:latin typeface="Calibri"/>
                      </a:endParaRPr>
                    </a:p>
                  </a:txBody>
                  <a:tcPr marL="9525" marR="9525" marT="9525" marB="0" anchor="b">
                    <a:lnL>
                      <a:noFill/>
                    </a:lnL>
                    <a:lnR>
                      <a:noFill/>
                    </a:lnR>
                    <a:lnT>
                      <a:noFill/>
                    </a:lnT>
                    <a:lnB>
                      <a:noFill/>
                    </a:lnB>
                  </a:tcPr>
                </a:tc>
              </a:tr>
              <a:tr h="190500">
                <a:tc>
                  <a:txBody>
                    <a:bodyPr/>
                    <a:lstStyle/>
                    <a:p>
                      <a:pPr algn="l" fontAlgn="b"/>
                      <a:r>
                        <a:rPr lang="it-IT" sz="1400" b="0" i="0" u="none" strike="noStrike" dirty="0" smtClean="0">
                          <a:solidFill>
                            <a:srgbClr val="000000"/>
                          </a:solidFill>
                          <a:effectLst/>
                          <a:latin typeface="Calibri"/>
                        </a:rPr>
                        <a:t>Promo </a:t>
                      </a:r>
                      <a:r>
                        <a:rPr lang="it-IT" sz="1400" b="0" i="0" u="none" strike="noStrike" dirty="0" err="1" smtClean="0">
                          <a:solidFill>
                            <a:srgbClr val="000000"/>
                          </a:solidFill>
                          <a:effectLst/>
                          <a:latin typeface="Calibri"/>
                        </a:rPr>
                        <a:t>Material</a:t>
                      </a:r>
                      <a:endParaRPr lang="it-IT" sz="14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marL="0" marR="0" indent="0" algn="l" defTabSz="457165" rtl="0" eaLnBrk="1" fontAlgn="b" latinLnBrk="0" hangingPunct="1">
                        <a:lnSpc>
                          <a:spcPct val="100000"/>
                        </a:lnSpc>
                        <a:spcBef>
                          <a:spcPts val="0"/>
                        </a:spcBef>
                        <a:spcAft>
                          <a:spcPts val="0"/>
                        </a:spcAft>
                        <a:buClrTx/>
                        <a:buSzTx/>
                        <a:buFontTx/>
                        <a:buNone/>
                        <a:tabLst/>
                        <a:defRPr/>
                      </a:pPr>
                      <a:r>
                        <a:rPr lang="it-IT" sz="1400" b="0" i="0" u="none" strike="noStrike" dirty="0" smtClean="0">
                          <a:solidFill>
                            <a:schemeClr val="accent2">
                              <a:lumMod val="50000"/>
                              <a:lumOff val="50000"/>
                            </a:schemeClr>
                          </a:solidFill>
                          <a:effectLst/>
                          <a:latin typeface="Calibri"/>
                        </a:rPr>
                        <a:t>ITDFI-AIFA-0005</a:t>
                      </a:r>
                      <a:r>
                        <a:rPr lang="it-IT" sz="1400" b="0" i="0" u="none" strike="noStrike" dirty="0" smtClean="0">
                          <a:solidFill>
                            <a:srgbClr val="000000"/>
                          </a:solidFill>
                          <a:effectLst/>
                          <a:latin typeface="Calibri"/>
                        </a:rPr>
                        <a:t>-</a:t>
                      </a:r>
                      <a:r>
                        <a:rPr lang="it-IT" sz="1400" b="0" i="0" u="none" strike="noStrike" baseline="0" dirty="0" smtClean="0">
                          <a:solidFill>
                            <a:srgbClr val="000000"/>
                          </a:solidFill>
                          <a:effectLst/>
                          <a:latin typeface="Calibri"/>
                        </a:rPr>
                        <a:t>PM-01</a:t>
                      </a:r>
                      <a:endParaRPr lang="it-IT" sz="1400" b="0" i="0" u="none" strike="noStrike" dirty="0" smtClean="0">
                        <a:solidFill>
                          <a:schemeClr val="accent2">
                            <a:lumMod val="50000"/>
                            <a:lumOff val="50000"/>
                          </a:schemeClr>
                        </a:solidFill>
                        <a:effectLst/>
                        <a:latin typeface="Calibri"/>
                      </a:endParaRPr>
                    </a:p>
                  </a:txBody>
                  <a:tcPr marL="9525" marR="9525" marT="9525" marB="0" anchor="b">
                    <a:lnL>
                      <a:noFill/>
                    </a:lnL>
                    <a:lnR>
                      <a:noFill/>
                    </a:lnR>
                    <a:lnT>
                      <a:noFill/>
                    </a:lnT>
                    <a:lnB>
                      <a:noFill/>
                    </a:lnB>
                  </a:tcPr>
                </a:tc>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3644827821"/>
              </p:ext>
            </p:extLst>
          </p:nvPr>
        </p:nvGraphicFramePr>
        <p:xfrm>
          <a:off x="2431732" y="3276442"/>
          <a:ext cx="4712018" cy="1447957"/>
        </p:xfrm>
        <a:graphic>
          <a:graphicData uri="http://schemas.openxmlformats.org/drawingml/2006/table">
            <a:tbl>
              <a:tblPr firstRow="1" firstCol="1" bandRow="1"/>
              <a:tblGrid>
                <a:gridCol w="2355659"/>
                <a:gridCol w="2356359"/>
              </a:tblGrid>
              <a:tr h="206851">
                <a:tc>
                  <a:txBody>
                    <a:bodyPr/>
                    <a:lstStyle/>
                    <a:p>
                      <a:pPr>
                        <a:spcAft>
                          <a:spcPts val="0"/>
                        </a:spcAft>
                      </a:pPr>
                      <a:r>
                        <a:rPr lang="it-IT" sz="1100" b="1">
                          <a:solidFill>
                            <a:srgbClr val="1F497D"/>
                          </a:solidFill>
                          <a:effectLst/>
                          <a:latin typeface="Calibri"/>
                          <a:ea typeface="Calibri"/>
                          <a:cs typeface="Times New Roman"/>
                        </a:rPr>
                        <a:t>Flusso</a:t>
                      </a:r>
                      <a:endParaRPr lang="it-IT"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100" b="1">
                          <a:solidFill>
                            <a:srgbClr val="1F497D"/>
                          </a:solidFill>
                          <a:effectLst/>
                          <a:latin typeface="Calibri"/>
                          <a:ea typeface="Calibri"/>
                          <a:cs typeface="Times New Roman"/>
                        </a:rPr>
                        <a:t>Autonaming</a:t>
                      </a:r>
                      <a:endParaRPr lang="it-IT"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51">
                <a:tc>
                  <a:txBody>
                    <a:bodyPr/>
                    <a:lstStyle/>
                    <a:p>
                      <a:pPr>
                        <a:spcAft>
                          <a:spcPts val="0"/>
                        </a:spcAft>
                      </a:pPr>
                      <a:r>
                        <a:rPr lang="it-IT" sz="1100">
                          <a:solidFill>
                            <a:srgbClr val="1F497D"/>
                          </a:solidFill>
                          <a:effectLst/>
                          <a:latin typeface="Calibri"/>
                          <a:ea typeface="Calibri"/>
                          <a:cs typeface="Times New Roman"/>
                        </a:rPr>
                        <a:t>E (AIFA no corporate)</a:t>
                      </a:r>
                      <a:endParaRPr lang="it-IT"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100">
                          <a:solidFill>
                            <a:srgbClr val="1F497D"/>
                          </a:solidFill>
                          <a:effectLst/>
                          <a:latin typeface="Calibri"/>
                          <a:ea typeface="Calibri"/>
                          <a:cs typeface="Times New Roman"/>
                        </a:rPr>
                        <a:t>ITDFI-</a:t>
                      </a:r>
                      <a:r>
                        <a:rPr lang="it-IT" sz="1100" b="1">
                          <a:solidFill>
                            <a:srgbClr val="FF0000"/>
                          </a:solidFill>
                          <a:effectLst/>
                          <a:latin typeface="Calibri"/>
                          <a:ea typeface="Calibri"/>
                          <a:cs typeface="Times New Roman"/>
                        </a:rPr>
                        <a:t>AIFA</a:t>
                      </a:r>
                      <a:r>
                        <a:rPr lang="it-IT" sz="1100">
                          <a:solidFill>
                            <a:srgbClr val="1F497D"/>
                          </a:solidFill>
                          <a:effectLst/>
                          <a:latin typeface="Calibri"/>
                          <a:ea typeface="Calibri"/>
                          <a:cs typeface="Times New Roman"/>
                        </a:rPr>
                        <a:t>-nnnn</a:t>
                      </a:r>
                      <a:endParaRPr lang="it-IT"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51">
                <a:tc>
                  <a:txBody>
                    <a:bodyPr/>
                    <a:lstStyle/>
                    <a:p>
                      <a:pPr>
                        <a:spcAft>
                          <a:spcPts val="0"/>
                        </a:spcAft>
                      </a:pPr>
                      <a:r>
                        <a:rPr lang="it-IT" sz="1100">
                          <a:solidFill>
                            <a:srgbClr val="1F497D"/>
                          </a:solidFill>
                          <a:effectLst/>
                          <a:latin typeface="Calibri"/>
                          <a:ea typeface="Calibri"/>
                          <a:cs typeface="Times New Roman"/>
                        </a:rPr>
                        <a:t>E1 (AIFA corporate)</a:t>
                      </a:r>
                      <a:endParaRPr lang="it-IT"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100">
                          <a:solidFill>
                            <a:srgbClr val="1F497D"/>
                          </a:solidFill>
                          <a:effectLst/>
                          <a:latin typeface="Calibri"/>
                          <a:ea typeface="Calibri"/>
                          <a:cs typeface="Times New Roman"/>
                        </a:rPr>
                        <a:t>ITDFI-</a:t>
                      </a:r>
                      <a:r>
                        <a:rPr lang="it-IT" sz="1100" b="1">
                          <a:solidFill>
                            <a:srgbClr val="FF0000"/>
                          </a:solidFill>
                          <a:effectLst/>
                          <a:latin typeface="Calibri"/>
                          <a:ea typeface="Calibri"/>
                          <a:cs typeface="Times New Roman"/>
                        </a:rPr>
                        <a:t>AIFA_C</a:t>
                      </a:r>
                      <a:r>
                        <a:rPr lang="it-IT" sz="1100">
                          <a:solidFill>
                            <a:srgbClr val="1F497D"/>
                          </a:solidFill>
                          <a:effectLst/>
                          <a:latin typeface="Calibri"/>
                          <a:ea typeface="Calibri"/>
                          <a:cs typeface="Times New Roman"/>
                        </a:rPr>
                        <a:t>-nnnn</a:t>
                      </a:r>
                      <a:endParaRPr lang="it-IT"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51">
                <a:tc>
                  <a:txBody>
                    <a:bodyPr/>
                    <a:lstStyle/>
                    <a:p>
                      <a:pPr>
                        <a:spcAft>
                          <a:spcPts val="0"/>
                        </a:spcAft>
                      </a:pPr>
                      <a:r>
                        <a:rPr lang="it-IT" sz="1100">
                          <a:solidFill>
                            <a:srgbClr val="1F497D"/>
                          </a:solidFill>
                          <a:effectLst/>
                          <a:latin typeface="Calibri"/>
                          <a:ea typeface="Calibri"/>
                          <a:cs typeface="Times New Roman"/>
                        </a:rPr>
                        <a:t>E3 (pubbl. istituz)</a:t>
                      </a:r>
                      <a:endParaRPr lang="it-IT"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100">
                          <a:solidFill>
                            <a:srgbClr val="1F497D"/>
                          </a:solidFill>
                          <a:effectLst/>
                          <a:latin typeface="Calibri"/>
                          <a:ea typeface="Calibri"/>
                          <a:cs typeface="Times New Roman"/>
                        </a:rPr>
                        <a:t>ITDFI-</a:t>
                      </a:r>
                      <a:r>
                        <a:rPr lang="it-IT" sz="1100" b="1">
                          <a:solidFill>
                            <a:srgbClr val="FF0000"/>
                          </a:solidFill>
                          <a:effectLst/>
                          <a:latin typeface="Calibri"/>
                          <a:ea typeface="Calibri"/>
                          <a:cs typeface="Times New Roman"/>
                        </a:rPr>
                        <a:t>INT</a:t>
                      </a:r>
                      <a:r>
                        <a:rPr lang="it-IT" sz="1100">
                          <a:solidFill>
                            <a:srgbClr val="1F497D"/>
                          </a:solidFill>
                          <a:effectLst/>
                          <a:latin typeface="Calibri"/>
                          <a:ea typeface="Calibri"/>
                          <a:cs typeface="Times New Roman"/>
                        </a:rPr>
                        <a:t>-nnnn</a:t>
                      </a:r>
                      <a:endParaRPr lang="it-IT"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51">
                <a:tc>
                  <a:txBody>
                    <a:bodyPr/>
                    <a:lstStyle/>
                    <a:p>
                      <a:pPr>
                        <a:spcAft>
                          <a:spcPts val="0"/>
                        </a:spcAft>
                      </a:pPr>
                      <a:r>
                        <a:rPr lang="it-IT" sz="1100">
                          <a:solidFill>
                            <a:srgbClr val="1F497D"/>
                          </a:solidFill>
                          <a:effectLst/>
                          <a:latin typeface="Calibri"/>
                          <a:ea typeface="Calibri"/>
                          <a:cs typeface="Times New Roman"/>
                        </a:rPr>
                        <a:t>A (MdS no corporate)</a:t>
                      </a:r>
                      <a:endParaRPr lang="it-IT"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100">
                          <a:solidFill>
                            <a:srgbClr val="1F497D"/>
                          </a:solidFill>
                          <a:effectLst/>
                          <a:latin typeface="Calibri"/>
                          <a:ea typeface="Calibri"/>
                          <a:cs typeface="Times New Roman"/>
                        </a:rPr>
                        <a:t>ITDFI-</a:t>
                      </a:r>
                      <a:r>
                        <a:rPr lang="it-IT" sz="1100" b="1">
                          <a:solidFill>
                            <a:srgbClr val="FF0000"/>
                          </a:solidFill>
                          <a:effectLst/>
                          <a:latin typeface="Calibri"/>
                          <a:ea typeface="Calibri"/>
                          <a:cs typeface="Times New Roman"/>
                        </a:rPr>
                        <a:t>MDS</a:t>
                      </a:r>
                      <a:r>
                        <a:rPr lang="it-IT" sz="1100">
                          <a:solidFill>
                            <a:srgbClr val="1F497D"/>
                          </a:solidFill>
                          <a:effectLst/>
                          <a:latin typeface="Calibri"/>
                          <a:ea typeface="Calibri"/>
                          <a:cs typeface="Times New Roman"/>
                        </a:rPr>
                        <a:t>-nnnn</a:t>
                      </a:r>
                      <a:endParaRPr lang="it-IT"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51">
                <a:tc>
                  <a:txBody>
                    <a:bodyPr/>
                    <a:lstStyle/>
                    <a:p>
                      <a:pPr>
                        <a:spcAft>
                          <a:spcPts val="0"/>
                        </a:spcAft>
                      </a:pPr>
                      <a:r>
                        <a:rPr lang="it-IT" sz="1100">
                          <a:solidFill>
                            <a:srgbClr val="1F497D"/>
                          </a:solidFill>
                          <a:effectLst/>
                          <a:latin typeface="Calibri"/>
                          <a:ea typeface="Calibri"/>
                          <a:cs typeface="Times New Roman"/>
                        </a:rPr>
                        <a:t>A1 (MdS corporate)</a:t>
                      </a:r>
                      <a:endParaRPr lang="it-IT"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100">
                          <a:solidFill>
                            <a:srgbClr val="1F497D"/>
                          </a:solidFill>
                          <a:effectLst/>
                          <a:latin typeface="Calibri"/>
                          <a:ea typeface="Calibri"/>
                          <a:cs typeface="Times New Roman"/>
                        </a:rPr>
                        <a:t>ITDFI-</a:t>
                      </a:r>
                      <a:r>
                        <a:rPr lang="it-IT" sz="1100" b="1">
                          <a:solidFill>
                            <a:srgbClr val="FF0000"/>
                          </a:solidFill>
                          <a:effectLst/>
                          <a:latin typeface="Calibri"/>
                          <a:ea typeface="Calibri"/>
                          <a:cs typeface="Times New Roman"/>
                        </a:rPr>
                        <a:t>MDS_C</a:t>
                      </a:r>
                      <a:r>
                        <a:rPr lang="it-IT" sz="1100">
                          <a:solidFill>
                            <a:srgbClr val="1F497D"/>
                          </a:solidFill>
                          <a:effectLst/>
                          <a:latin typeface="Calibri"/>
                          <a:ea typeface="Calibri"/>
                          <a:cs typeface="Times New Roman"/>
                        </a:rPr>
                        <a:t>-nnnn</a:t>
                      </a:r>
                      <a:endParaRPr lang="it-IT"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851">
                <a:tc>
                  <a:txBody>
                    <a:bodyPr/>
                    <a:lstStyle/>
                    <a:p>
                      <a:pPr>
                        <a:spcAft>
                          <a:spcPts val="0"/>
                        </a:spcAft>
                      </a:pPr>
                      <a:r>
                        <a:rPr lang="it-IT" sz="1100">
                          <a:solidFill>
                            <a:srgbClr val="1F497D"/>
                          </a:solidFill>
                          <a:effectLst/>
                          <a:latin typeface="Calibri"/>
                          <a:ea typeface="Calibri"/>
                          <a:cs typeface="Times New Roman"/>
                        </a:rPr>
                        <a:t>B (publ )</a:t>
                      </a:r>
                      <a:endParaRPr lang="it-IT"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100" dirty="0">
                          <a:solidFill>
                            <a:srgbClr val="1F497D"/>
                          </a:solidFill>
                          <a:effectLst/>
                          <a:latin typeface="Calibri"/>
                          <a:ea typeface="Calibri"/>
                          <a:cs typeface="Times New Roman"/>
                        </a:rPr>
                        <a:t>ITDFI-</a:t>
                      </a:r>
                      <a:r>
                        <a:rPr lang="it-IT" sz="1100" b="1" dirty="0">
                          <a:solidFill>
                            <a:srgbClr val="FF0000"/>
                          </a:solidFill>
                          <a:effectLst/>
                          <a:latin typeface="Calibri"/>
                          <a:ea typeface="Calibri"/>
                          <a:cs typeface="Times New Roman"/>
                        </a:rPr>
                        <a:t>PUB</a:t>
                      </a:r>
                      <a:r>
                        <a:rPr lang="it-IT" sz="1100" dirty="0">
                          <a:solidFill>
                            <a:srgbClr val="1F497D"/>
                          </a:solidFill>
                          <a:effectLst/>
                          <a:latin typeface="Calibri"/>
                          <a:ea typeface="Calibri"/>
                          <a:cs typeface="Times New Roman"/>
                        </a:rPr>
                        <a:t>-</a:t>
                      </a:r>
                      <a:r>
                        <a:rPr lang="it-IT" sz="1100" dirty="0" err="1">
                          <a:solidFill>
                            <a:srgbClr val="1F497D"/>
                          </a:solidFill>
                          <a:effectLst/>
                          <a:latin typeface="Calibri"/>
                          <a:ea typeface="Calibri"/>
                          <a:cs typeface="Times New Roman"/>
                        </a:rPr>
                        <a:t>nnnn</a:t>
                      </a:r>
                      <a:endParaRPr lang="it-IT"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97490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SECURITY POLICY (ACL)</a:t>
            </a:r>
            <a:endParaRPr lang="it-IT" dirty="0"/>
          </a:p>
        </p:txBody>
      </p:sp>
    </p:spTree>
    <p:extLst>
      <p:ext uri="{BB962C8B-B14F-4D97-AF65-F5344CB8AC3E}">
        <p14:creationId xmlns:p14="http://schemas.microsoft.com/office/powerpoint/2010/main" val="3672052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SECURITY POLICY (ACL)</a:t>
            </a:r>
          </a:p>
        </p:txBody>
      </p:sp>
      <p:sp>
        <p:nvSpPr>
          <p:cNvPr id="4" name="Segnaposto testo 3"/>
          <p:cNvSpPr>
            <a:spLocks noGrp="1"/>
          </p:cNvSpPr>
          <p:nvPr>
            <p:ph type="body" sz="quarter" idx="11"/>
          </p:nvPr>
        </p:nvSpPr>
        <p:spPr>
          <a:xfrm>
            <a:off x="359596" y="866327"/>
            <a:ext cx="8393986" cy="619573"/>
          </a:xfrm>
        </p:spPr>
        <p:txBody>
          <a:bodyPr/>
          <a:lstStyle/>
          <a:p>
            <a:pPr algn="just"/>
            <a:r>
              <a:rPr lang="it-IT" dirty="0" smtClean="0"/>
              <a:t>La tabella successiva deve essere completata con i permessi accordati all’utente in funzione del suo ruolo e dello stato in cui il documento si trova. </a:t>
            </a:r>
          </a:p>
          <a:p>
            <a:pPr algn="just"/>
            <a:r>
              <a:rPr lang="it-IT" dirty="0" smtClean="0"/>
              <a:t>Gli stessi permessi si intendono applicati sia ai Form che ai MP.</a:t>
            </a:r>
            <a:endParaRPr lang="it-IT" dirty="0"/>
          </a:p>
        </p:txBody>
      </p:sp>
      <p:graphicFrame>
        <p:nvGraphicFramePr>
          <p:cNvPr id="5" name="Tabella 4"/>
          <p:cNvGraphicFramePr>
            <a:graphicFrameLocks noGrp="1"/>
          </p:cNvGraphicFramePr>
          <p:nvPr>
            <p:extLst>
              <p:ext uri="{D42A27DB-BD31-4B8C-83A1-F6EECF244321}">
                <p14:modId xmlns:p14="http://schemas.microsoft.com/office/powerpoint/2010/main" val="3831111972"/>
              </p:ext>
            </p:extLst>
          </p:nvPr>
        </p:nvGraphicFramePr>
        <p:xfrm>
          <a:off x="457200" y="2037052"/>
          <a:ext cx="7372350" cy="1342684"/>
        </p:xfrm>
        <a:graphic>
          <a:graphicData uri="http://schemas.openxmlformats.org/drawingml/2006/table">
            <a:tbl>
              <a:tblPr/>
              <a:tblGrid>
                <a:gridCol w="1743075"/>
                <a:gridCol w="1356112"/>
                <a:gridCol w="1298308"/>
                <a:gridCol w="1584205"/>
                <a:gridCol w="1390650"/>
              </a:tblGrid>
              <a:tr h="178645">
                <a:tc>
                  <a:txBody>
                    <a:bodyPr/>
                    <a:lstStyle/>
                    <a:p>
                      <a:pPr algn="l" fontAlgn="b"/>
                      <a:r>
                        <a:rPr lang="it-IT" sz="1200" b="1" i="0" u="none" strike="noStrike" dirty="0" err="1" smtClean="0">
                          <a:solidFill>
                            <a:srgbClr val="FFFFFF"/>
                          </a:solidFill>
                          <a:effectLst/>
                          <a:latin typeface="Calibri"/>
                        </a:rPr>
                        <a:t>Role</a:t>
                      </a:r>
                      <a:endParaRPr lang="it-IT" sz="1200" b="1" i="0" u="none" strike="noStrike" dirty="0">
                        <a:solidFill>
                          <a:srgbClr val="FFFFFF"/>
                        </a:solidFill>
                        <a:effectLst/>
                        <a:latin typeface="Calibri"/>
                      </a:endParaRPr>
                    </a:p>
                  </a:txBody>
                  <a:tcPr marL="8932" marR="8932" marT="8932"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it-IT" sz="1200" b="1" i="0" u="none" strike="noStrike">
                          <a:solidFill>
                            <a:srgbClr val="FFFFFF"/>
                          </a:solidFill>
                          <a:effectLst/>
                          <a:latin typeface="Calibri"/>
                        </a:rPr>
                        <a:t>DRAFT</a:t>
                      </a:r>
                    </a:p>
                  </a:txBody>
                  <a:tcPr marL="8932" marR="8932" marT="8932" marB="0" anchor="b">
                    <a:lnL>
                      <a:noFill/>
                    </a:lnL>
                    <a:lnR>
                      <a:noFill/>
                    </a:lnR>
                    <a:lnT w="6350" cap="flat" cmpd="sng" algn="ctr">
                      <a:solidFill>
                        <a:srgbClr val="95B3D7"/>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it-IT" sz="1200" b="1" i="0" u="none" strike="noStrike" dirty="0">
                          <a:solidFill>
                            <a:srgbClr val="FFFFFF"/>
                          </a:solidFill>
                          <a:effectLst/>
                          <a:latin typeface="Calibri"/>
                        </a:rPr>
                        <a:t>FOR APPROVAL</a:t>
                      </a:r>
                    </a:p>
                  </a:txBody>
                  <a:tcPr marL="8932" marR="8932" marT="8932" marB="0" anchor="b">
                    <a:lnL>
                      <a:noFill/>
                    </a:lnL>
                    <a:lnR>
                      <a:noFill/>
                    </a:lnR>
                    <a:lnT w="6350" cap="flat" cmpd="sng" algn="ctr">
                      <a:solidFill>
                        <a:srgbClr val="95B3D7"/>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it-IT" sz="1200" b="1" i="0" u="none" strike="noStrike" dirty="0" smtClean="0">
                          <a:solidFill>
                            <a:srgbClr val="FFFFFF"/>
                          </a:solidFill>
                          <a:effectLst/>
                          <a:latin typeface="Calibri"/>
                        </a:rPr>
                        <a:t>FOR HA APPROVAL</a:t>
                      </a:r>
                      <a:endParaRPr lang="it-IT" sz="1200" b="1" i="0" u="none" strike="noStrike" dirty="0">
                        <a:solidFill>
                          <a:srgbClr val="FFFFFF"/>
                        </a:solidFill>
                        <a:effectLst/>
                        <a:latin typeface="Calibri"/>
                      </a:endParaRPr>
                    </a:p>
                  </a:txBody>
                  <a:tcPr marL="8932" marR="8932" marT="8932" marB="0" anchor="b">
                    <a:lnL>
                      <a:noFill/>
                    </a:lnL>
                    <a:lnR>
                      <a:noFill/>
                    </a:lnR>
                    <a:lnT w="6350" cap="flat" cmpd="sng" algn="ctr">
                      <a:solidFill>
                        <a:srgbClr val="95B3D7"/>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it-IT" sz="1200" b="1" i="0" u="none" strike="noStrike" dirty="0" smtClean="0">
                          <a:solidFill>
                            <a:srgbClr val="FFFFFF"/>
                          </a:solidFill>
                          <a:effectLst/>
                          <a:latin typeface="Calibri"/>
                        </a:rPr>
                        <a:t>APPROVED</a:t>
                      </a:r>
                      <a:endParaRPr lang="it-IT" sz="1200" b="1" i="0" u="none" strike="noStrike" dirty="0">
                        <a:solidFill>
                          <a:srgbClr val="FFFFFF"/>
                        </a:solidFill>
                        <a:effectLst/>
                        <a:latin typeface="Calibri"/>
                      </a:endParaRPr>
                    </a:p>
                  </a:txBody>
                  <a:tcPr marL="8932" marR="8932" marT="8932" marB="0" anchor="b">
                    <a:lnL>
                      <a:noFill/>
                    </a:lnL>
                    <a:lnR>
                      <a:noFill/>
                    </a:lnR>
                    <a:lnT w="6350" cap="flat" cmpd="sng" algn="ctr">
                      <a:solidFill>
                        <a:srgbClr val="95B3D7"/>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178645">
                <a:tc>
                  <a:txBody>
                    <a:bodyPr/>
                    <a:lstStyle/>
                    <a:p>
                      <a:pPr algn="l" fontAlgn="b"/>
                      <a:r>
                        <a:rPr lang="it-IT" sz="1200" b="0" i="0" u="none" strike="noStrike" dirty="0" smtClean="0">
                          <a:solidFill>
                            <a:srgbClr val="FFFFFF"/>
                          </a:solidFill>
                          <a:effectLst/>
                          <a:latin typeface="Calibri"/>
                        </a:rPr>
                        <a:t>Brand Manager</a:t>
                      </a:r>
                      <a:endParaRPr lang="it-IT" sz="1200" b="0" i="0" u="none" strike="noStrike" dirty="0">
                        <a:solidFill>
                          <a:srgbClr val="FFFFFF"/>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it-IT" sz="1200" b="0" i="0" u="none" strike="noStrike">
                          <a:solidFill>
                            <a:srgbClr val="000000"/>
                          </a:solidFill>
                          <a:effectLst/>
                          <a:latin typeface="Calibri"/>
                        </a:rPr>
                        <a:t>DELETE</a:t>
                      </a: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it-IT" sz="1200" b="0" i="0" u="none" strike="noStrike" dirty="0" smtClean="0">
                          <a:solidFill>
                            <a:srgbClr val="000000"/>
                          </a:solidFill>
                          <a:effectLst/>
                          <a:latin typeface="Calibri"/>
                        </a:rPr>
                        <a:t>READ</a:t>
                      </a:r>
                      <a:endParaRPr lang="it-IT" sz="1200" b="0" i="0" u="none" strike="noStrike" dirty="0">
                        <a:solidFill>
                          <a:srgbClr val="000000"/>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it-IT" sz="1200" b="0" i="0" u="none" strike="noStrike" dirty="0" smtClean="0">
                          <a:solidFill>
                            <a:srgbClr val="000000"/>
                          </a:solidFill>
                          <a:effectLst/>
                          <a:latin typeface="Calibri"/>
                        </a:rPr>
                        <a:t>READ</a:t>
                      </a:r>
                      <a:endParaRPr lang="it-IT" sz="1200" b="0" i="0" u="none" strike="noStrike" dirty="0">
                        <a:solidFill>
                          <a:srgbClr val="000000"/>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it-IT" sz="1200" b="0" i="0" u="none" strike="noStrike" dirty="0" smtClean="0">
                          <a:solidFill>
                            <a:srgbClr val="000000"/>
                          </a:solidFill>
                          <a:effectLst/>
                          <a:latin typeface="Calibri"/>
                        </a:rPr>
                        <a:t>READ</a:t>
                      </a:r>
                      <a:endParaRPr lang="it-IT" sz="1200" b="0" i="0" u="none" strike="noStrike" dirty="0">
                        <a:solidFill>
                          <a:srgbClr val="000000"/>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178645">
                <a:tc>
                  <a:txBody>
                    <a:bodyPr/>
                    <a:lstStyle/>
                    <a:p>
                      <a:pPr algn="l" fontAlgn="b"/>
                      <a:r>
                        <a:rPr lang="it-IT" sz="1200" b="0" i="0" u="none" strike="noStrike" dirty="0" err="1">
                          <a:solidFill>
                            <a:srgbClr val="FFFFFF"/>
                          </a:solidFill>
                          <a:effectLst/>
                          <a:latin typeface="Calibri"/>
                        </a:rPr>
                        <a:t>Other</a:t>
                      </a:r>
                      <a:r>
                        <a:rPr lang="it-IT" sz="1200" b="0" i="0" u="none" strike="noStrike" dirty="0">
                          <a:solidFill>
                            <a:srgbClr val="FFFFFF"/>
                          </a:solidFill>
                          <a:effectLst/>
                          <a:latin typeface="Calibri"/>
                        </a:rPr>
                        <a:t> </a:t>
                      </a:r>
                      <a:r>
                        <a:rPr lang="it-IT" sz="1200" b="0" i="0" u="none" strike="noStrike" dirty="0" smtClean="0">
                          <a:solidFill>
                            <a:srgbClr val="FFFFFF"/>
                          </a:solidFill>
                          <a:effectLst/>
                          <a:latin typeface="Calibri"/>
                        </a:rPr>
                        <a:t>Brand Manager</a:t>
                      </a:r>
                      <a:endParaRPr lang="it-IT" sz="1200" b="0" i="0" u="none" strike="noStrike" dirty="0">
                        <a:solidFill>
                          <a:srgbClr val="FFFFFF"/>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it-IT" sz="1200" b="0" i="0" u="none" strike="noStrike" dirty="0" smtClean="0">
                          <a:solidFill>
                            <a:srgbClr val="000000"/>
                          </a:solidFill>
                          <a:effectLst/>
                          <a:latin typeface="Calibri"/>
                        </a:rPr>
                        <a:t>-</a:t>
                      </a:r>
                      <a:endParaRPr lang="it-IT" sz="1200" b="0" i="0" u="none" strike="noStrike" dirty="0">
                        <a:solidFill>
                          <a:srgbClr val="000000"/>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1200" b="0" i="0" u="none" strike="noStrike" dirty="0" smtClean="0">
                          <a:solidFill>
                            <a:srgbClr val="000000"/>
                          </a:solidFill>
                          <a:effectLst/>
                          <a:latin typeface="Calibri"/>
                        </a:rPr>
                        <a:t>-</a:t>
                      </a:r>
                      <a:endParaRPr lang="it-IT" sz="1200" b="0" i="0" u="none" strike="noStrike" dirty="0">
                        <a:solidFill>
                          <a:srgbClr val="000000"/>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1200" b="0" i="0" u="none" strike="noStrike" dirty="0" smtClean="0">
                          <a:solidFill>
                            <a:srgbClr val="000000"/>
                          </a:solidFill>
                          <a:effectLst/>
                          <a:latin typeface="Calibri"/>
                        </a:rPr>
                        <a:t>-</a:t>
                      </a:r>
                      <a:endParaRPr lang="it-IT" sz="1200" b="0" i="0" u="none" strike="noStrike" dirty="0">
                        <a:solidFill>
                          <a:srgbClr val="000000"/>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1200" b="0" i="0" u="none" strike="noStrike" dirty="0" smtClean="0">
                          <a:solidFill>
                            <a:srgbClr val="000000"/>
                          </a:solidFill>
                          <a:effectLst/>
                          <a:latin typeface="Calibri"/>
                        </a:rPr>
                        <a:t>READ</a:t>
                      </a:r>
                      <a:endParaRPr lang="it-IT" sz="1200" b="0" i="0" u="none" strike="noStrike" dirty="0">
                        <a:solidFill>
                          <a:srgbClr val="000000"/>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8645">
                <a:tc>
                  <a:txBody>
                    <a:bodyPr/>
                    <a:lstStyle/>
                    <a:p>
                      <a:pPr algn="l" fontAlgn="b"/>
                      <a:r>
                        <a:rPr lang="it-IT" sz="1200" b="0" i="0" u="none" strike="noStrike" dirty="0" err="1">
                          <a:solidFill>
                            <a:srgbClr val="FFFFFF"/>
                          </a:solidFill>
                          <a:effectLst/>
                          <a:latin typeface="Calibri"/>
                        </a:rPr>
                        <a:t>Approvers</a:t>
                      </a:r>
                      <a:endParaRPr lang="it-IT" sz="1200" b="0" i="0" u="none" strike="noStrike" dirty="0">
                        <a:solidFill>
                          <a:srgbClr val="FFFFFF"/>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it-IT" sz="1200" b="0" i="0" u="none" strike="noStrike" dirty="0">
                          <a:solidFill>
                            <a:srgbClr val="000000"/>
                          </a:solidFill>
                          <a:effectLst/>
                          <a:latin typeface="Calibri"/>
                        </a:rPr>
                        <a:t>-</a:t>
                      </a: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it-IT" sz="1200" b="0" i="0" u="none" strike="noStrike" dirty="0" smtClean="0">
                          <a:solidFill>
                            <a:srgbClr val="000000"/>
                          </a:solidFill>
                          <a:effectLst/>
                          <a:latin typeface="Calibri"/>
                        </a:rPr>
                        <a:t>RELATE</a:t>
                      </a:r>
                      <a:r>
                        <a:rPr lang="it-IT" sz="1200" b="0" i="0" u="none" strike="noStrike" baseline="0" dirty="0" smtClean="0">
                          <a:solidFill>
                            <a:srgbClr val="000000"/>
                          </a:solidFill>
                          <a:effectLst/>
                          <a:latin typeface="Calibri"/>
                        </a:rPr>
                        <a:t> (*)</a:t>
                      </a:r>
                      <a:endParaRPr lang="it-IT" sz="1200" b="0" i="0" u="none" strike="noStrike" dirty="0">
                        <a:solidFill>
                          <a:srgbClr val="000000"/>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it-IT" sz="1200" b="0" i="0" u="none" strike="noStrike" dirty="0" smtClean="0">
                          <a:solidFill>
                            <a:srgbClr val="000000"/>
                          </a:solidFill>
                          <a:effectLst/>
                          <a:latin typeface="Calibri"/>
                        </a:rPr>
                        <a:t>READ</a:t>
                      </a:r>
                      <a:endParaRPr lang="it-IT" sz="1200" b="0" i="0" u="none" strike="noStrike" dirty="0">
                        <a:solidFill>
                          <a:srgbClr val="000000"/>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it-IT" sz="1200" b="0" i="0" u="none" strike="noStrike" dirty="0" smtClean="0">
                          <a:solidFill>
                            <a:srgbClr val="000000"/>
                          </a:solidFill>
                          <a:effectLst/>
                          <a:latin typeface="Calibri"/>
                        </a:rPr>
                        <a:t>READ</a:t>
                      </a:r>
                      <a:endParaRPr lang="it-IT" sz="1200" b="0" i="0" u="none" strike="noStrike" dirty="0">
                        <a:solidFill>
                          <a:srgbClr val="000000"/>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178645">
                <a:tc>
                  <a:txBody>
                    <a:bodyPr/>
                    <a:lstStyle/>
                    <a:p>
                      <a:pPr algn="l" fontAlgn="b"/>
                      <a:r>
                        <a:rPr lang="it-IT" sz="1200" b="0" i="0" u="none" strike="noStrike" dirty="0" err="1" smtClean="0">
                          <a:solidFill>
                            <a:srgbClr val="FFFFFF"/>
                          </a:solidFill>
                          <a:effectLst/>
                          <a:latin typeface="Calibri"/>
                        </a:rPr>
                        <a:t>Medical</a:t>
                      </a:r>
                      <a:r>
                        <a:rPr lang="it-IT" sz="1200" b="0" i="0" u="none" strike="noStrike" dirty="0" smtClean="0">
                          <a:solidFill>
                            <a:srgbClr val="FFFFFF"/>
                          </a:solidFill>
                          <a:effectLst/>
                          <a:latin typeface="Calibri"/>
                        </a:rPr>
                        <a:t> </a:t>
                      </a:r>
                      <a:r>
                        <a:rPr lang="it-IT" sz="1200" b="0" i="0" u="none" strike="noStrike" dirty="0" err="1" smtClean="0">
                          <a:solidFill>
                            <a:srgbClr val="FFFFFF"/>
                          </a:solidFill>
                          <a:effectLst/>
                          <a:latin typeface="Calibri"/>
                        </a:rPr>
                        <a:t>Director</a:t>
                      </a:r>
                      <a:endParaRPr lang="it-IT" sz="1200" b="0" i="0" u="none" strike="noStrike" dirty="0">
                        <a:solidFill>
                          <a:srgbClr val="FFFFFF"/>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it-IT" sz="1200" b="0" i="0" u="none" strike="noStrike" dirty="0">
                        <a:solidFill>
                          <a:srgbClr val="000000"/>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1200" b="0" i="0" u="none" strike="noStrike" dirty="0" smtClean="0">
                          <a:solidFill>
                            <a:srgbClr val="000000"/>
                          </a:solidFill>
                          <a:effectLst/>
                          <a:latin typeface="Calibri"/>
                        </a:rPr>
                        <a:t>WRITE (**)</a:t>
                      </a:r>
                      <a:endParaRPr lang="it-IT" sz="1200" b="0" i="0" u="none" strike="noStrike" dirty="0">
                        <a:solidFill>
                          <a:srgbClr val="000000"/>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1" lang="it-IT" sz="1200" b="0" i="0" u="none" strike="noStrike" kern="1200" dirty="0" smtClean="0">
                          <a:solidFill>
                            <a:srgbClr val="000000"/>
                          </a:solidFill>
                          <a:effectLst/>
                          <a:latin typeface="Calibri"/>
                          <a:ea typeface="+mn-ea"/>
                          <a:cs typeface="+mn-cs"/>
                        </a:rPr>
                        <a:t>READ</a:t>
                      </a:r>
                      <a:endParaRPr kumimoji="1" lang="it-IT" sz="1200" b="0" i="0" u="none" strike="noStrike" kern="1200" dirty="0">
                        <a:solidFill>
                          <a:srgbClr val="000000"/>
                        </a:solidFill>
                        <a:effectLst/>
                        <a:latin typeface="Calibri"/>
                        <a:ea typeface="+mn-ea"/>
                        <a:cs typeface="+mn-cs"/>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FFFFFF"/>
                      </a:bgClr>
                    </a:pattFill>
                  </a:tcPr>
                </a:tc>
                <a:tc>
                  <a:txBody>
                    <a:bodyPr/>
                    <a:lstStyle/>
                    <a:p>
                      <a:pPr algn="ctr" fontAlgn="b"/>
                      <a:r>
                        <a:rPr lang="it-IT" sz="1200" b="0" i="0" u="none" strike="noStrike" dirty="0" smtClean="0">
                          <a:solidFill>
                            <a:srgbClr val="000000"/>
                          </a:solidFill>
                          <a:effectLst/>
                          <a:latin typeface="Calibri"/>
                        </a:rPr>
                        <a:t>READ</a:t>
                      </a:r>
                      <a:endParaRPr lang="it-IT" sz="1200" b="0" i="0" u="none" strike="noStrike" dirty="0">
                        <a:solidFill>
                          <a:srgbClr val="000000"/>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FFFFFF"/>
                      </a:bgClr>
                    </a:pattFill>
                  </a:tcPr>
                </a:tc>
              </a:tr>
              <a:tr h="178645">
                <a:tc>
                  <a:txBody>
                    <a:bodyPr/>
                    <a:lstStyle/>
                    <a:p>
                      <a:pPr algn="l" fontAlgn="b"/>
                      <a:r>
                        <a:rPr lang="it-IT" sz="1200" b="0" i="0" u="none" strike="noStrike" dirty="0" err="1">
                          <a:solidFill>
                            <a:srgbClr val="FFFFFF"/>
                          </a:solidFill>
                          <a:effectLst/>
                          <a:latin typeface="Calibri"/>
                        </a:rPr>
                        <a:t>Approvers</a:t>
                      </a:r>
                      <a:r>
                        <a:rPr lang="it-IT" sz="1200" b="0" i="0" u="none" strike="noStrike" dirty="0">
                          <a:solidFill>
                            <a:srgbClr val="FFFFFF"/>
                          </a:solidFill>
                          <a:effectLst/>
                          <a:latin typeface="Calibri"/>
                        </a:rPr>
                        <a:t> (</a:t>
                      </a:r>
                      <a:r>
                        <a:rPr lang="it-IT" sz="1200" b="0" i="0" u="none" strike="noStrike" dirty="0" err="1">
                          <a:solidFill>
                            <a:srgbClr val="FFFFFF"/>
                          </a:solidFill>
                          <a:effectLst/>
                          <a:latin typeface="Calibri"/>
                        </a:rPr>
                        <a:t>not</a:t>
                      </a:r>
                      <a:r>
                        <a:rPr lang="it-IT" sz="1200" b="0" i="0" u="none" strike="noStrike" dirty="0">
                          <a:solidFill>
                            <a:srgbClr val="FFFFFF"/>
                          </a:solidFill>
                          <a:effectLst/>
                          <a:latin typeface="Calibri"/>
                        </a:rPr>
                        <a:t> in </a:t>
                      </a:r>
                      <a:r>
                        <a:rPr lang="it-IT" sz="1200" b="0" i="0" u="none" strike="noStrike" dirty="0" err="1">
                          <a:solidFill>
                            <a:srgbClr val="FFFFFF"/>
                          </a:solidFill>
                          <a:effectLst/>
                          <a:latin typeface="Calibri"/>
                        </a:rPr>
                        <a:t>wf</a:t>
                      </a:r>
                      <a:r>
                        <a:rPr lang="it-IT" sz="1200" b="0" i="0" u="none" strike="noStrike" dirty="0">
                          <a:solidFill>
                            <a:srgbClr val="FFFFFF"/>
                          </a:solidFill>
                          <a:effectLst/>
                          <a:latin typeface="Calibri"/>
                        </a:rPr>
                        <a:t>)</a:t>
                      </a: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it-IT" sz="1200" b="0" i="0" u="none" strike="noStrike" dirty="0">
                          <a:solidFill>
                            <a:srgbClr val="000000"/>
                          </a:solidFill>
                          <a:effectLst/>
                          <a:latin typeface="Calibri"/>
                        </a:rPr>
                        <a:t>-</a:t>
                      </a: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1200" b="0" i="0" u="none" strike="noStrike" dirty="0">
                          <a:solidFill>
                            <a:srgbClr val="000000"/>
                          </a:solidFill>
                          <a:effectLst/>
                          <a:latin typeface="Calibri"/>
                        </a:rPr>
                        <a:t>-</a:t>
                      </a: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t-IT" sz="1200" b="0" i="0" u="none" strike="noStrike" dirty="0" smtClean="0">
                          <a:solidFill>
                            <a:srgbClr val="000000"/>
                          </a:solidFill>
                          <a:effectLst/>
                          <a:latin typeface="Calibri"/>
                        </a:rPr>
                        <a:t>-</a:t>
                      </a:r>
                      <a:r>
                        <a:rPr lang="it-IT" sz="1200" b="0" i="0" u="none" strike="noStrike" dirty="0">
                          <a:solidFill>
                            <a:srgbClr val="000000"/>
                          </a:solidFill>
                          <a:effectLst/>
                          <a:latin typeface="Calibri"/>
                        </a:rPr>
                        <a:t> </a:t>
                      </a: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FFFFFF"/>
                      </a:bgClr>
                    </a:pattFill>
                  </a:tcPr>
                </a:tc>
                <a:tc>
                  <a:txBody>
                    <a:bodyPr/>
                    <a:lstStyle/>
                    <a:p>
                      <a:pPr algn="ctr" fontAlgn="b"/>
                      <a:r>
                        <a:rPr lang="it-IT" sz="1200" b="0" i="0" u="none" strike="noStrike" dirty="0" smtClean="0">
                          <a:solidFill>
                            <a:srgbClr val="000000"/>
                          </a:solidFill>
                          <a:effectLst/>
                          <a:latin typeface="Calibri"/>
                        </a:rPr>
                        <a:t>-</a:t>
                      </a:r>
                      <a:endParaRPr lang="it-IT" sz="1200" b="0" i="0" u="none" strike="noStrike" dirty="0">
                        <a:solidFill>
                          <a:srgbClr val="000000"/>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FFFFFF"/>
                      </a:bgClr>
                    </a:pattFill>
                  </a:tcPr>
                </a:tc>
              </a:tr>
              <a:tr h="178645">
                <a:tc>
                  <a:txBody>
                    <a:bodyPr/>
                    <a:lstStyle/>
                    <a:p>
                      <a:pPr marL="0" algn="l" defTabSz="457165" rtl="0" eaLnBrk="1" fontAlgn="b" latinLnBrk="0" hangingPunct="1"/>
                      <a:r>
                        <a:rPr lang="it-IT" sz="1200" b="0" i="0" u="none" strike="noStrike" dirty="0">
                          <a:solidFill>
                            <a:srgbClr val="FFFFFF"/>
                          </a:solidFill>
                          <a:effectLst/>
                          <a:latin typeface="Calibri"/>
                        </a:rPr>
                        <a:t>Readers </a:t>
                      </a:r>
                      <a:endParaRPr kumimoji="1" lang="it-IT" sz="1200" b="0" i="0" u="none" strike="noStrike" kern="1200" dirty="0">
                        <a:solidFill>
                          <a:srgbClr val="FFFFFF"/>
                        </a:solidFill>
                        <a:effectLst/>
                        <a:latin typeface="Calibri"/>
                        <a:ea typeface="+mn-ea"/>
                        <a:cs typeface="+mn-cs"/>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it-IT" sz="1200" b="0" i="0" u="none" strike="noStrike">
                          <a:solidFill>
                            <a:srgbClr val="000000"/>
                          </a:solidFill>
                          <a:effectLst/>
                          <a:latin typeface="Calibri"/>
                        </a:rPr>
                        <a:t>-</a:t>
                      </a: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it-IT" sz="1200" b="0" i="0" u="none" strike="noStrike" dirty="0">
                          <a:solidFill>
                            <a:srgbClr val="000000"/>
                          </a:solidFill>
                          <a:effectLst/>
                          <a:latin typeface="Calibri"/>
                        </a:rPr>
                        <a:t>-</a:t>
                      </a: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it-IT" sz="1200" b="0" i="0" u="none" strike="noStrike" dirty="0" smtClean="0">
                          <a:solidFill>
                            <a:srgbClr val="000000"/>
                          </a:solidFill>
                          <a:effectLst/>
                          <a:latin typeface="Calibri"/>
                        </a:rPr>
                        <a:t>READ</a:t>
                      </a:r>
                      <a:endParaRPr lang="it-IT" sz="1200" b="0" i="0" u="none" strike="noStrike" dirty="0">
                        <a:solidFill>
                          <a:srgbClr val="000000"/>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it-IT" sz="1200" b="0" i="0" u="none" strike="noStrike" dirty="0" smtClean="0">
                          <a:solidFill>
                            <a:srgbClr val="000000"/>
                          </a:solidFill>
                          <a:effectLst/>
                          <a:latin typeface="Calibri"/>
                        </a:rPr>
                        <a:t>READ</a:t>
                      </a:r>
                      <a:endParaRPr lang="it-IT" sz="1200" b="0" i="0" u="none" strike="noStrike" dirty="0">
                        <a:solidFill>
                          <a:srgbClr val="000000"/>
                        </a:solidFill>
                        <a:effectLst/>
                        <a:latin typeface="Calibri"/>
                      </a:endParaRPr>
                    </a:p>
                  </a:txBody>
                  <a:tcPr marL="8932" marR="8932" marT="8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bl>
          </a:graphicData>
        </a:graphic>
      </p:graphicFrame>
      <p:sp>
        <p:nvSpPr>
          <p:cNvPr id="8" name="Segnaposto testo 3"/>
          <p:cNvSpPr>
            <a:spLocks noGrp="1"/>
          </p:cNvSpPr>
          <p:nvPr>
            <p:ph type="body" sz="quarter" idx="11"/>
          </p:nvPr>
        </p:nvSpPr>
        <p:spPr>
          <a:xfrm>
            <a:off x="349323" y="5152680"/>
            <a:ext cx="5034336" cy="287108"/>
          </a:xfrm>
        </p:spPr>
        <p:txBody>
          <a:bodyPr/>
          <a:lstStyle/>
          <a:p>
            <a:r>
              <a:rPr lang="it-IT" sz="1200" i="1" dirty="0" err="1" smtClean="0"/>
              <a:t>Each</a:t>
            </a:r>
            <a:r>
              <a:rPr lang="it-IT" sz="1200" i="1" dirty="0" smtClean="0"/>
              <a:t> </a:t>
            </a:r>
            <a:r>
              <a:rPr lang="it-IT" sz="1200" i="1" dirty="0" err="1" smtClean="0"/>
              <a:t>level</a:t>
            </a:r>
            <a:r>
              <a:rPr lang="it-IT" sz="1200" i="1" dirty="0" smtClean="0"/>
              <a:t> of </a:t>
            </a:r>
            <a:r>
              <a:rPr lang="it-IT" sz="1200" i="1" dirty="0" err="1" smtClean="0"/>
              <a:t>permission</a:t>
            </a:r>
            <a:r>
              <a:rPr lang="it-IT" sz="1200" i="1" dirty="0" smtClean="0"/>
              <a:t> </a:t>
            </a:r>
            <a:r>
              <a:rPr lang="it-IT" sz="1200" i="1" dirty="0" err="1" smtClean="0"/>
              <a:t>includes</a:t>
            </a:r>
            <a:r>
              <a:rPr lang="it-IT" sz="1200" i="1" dirty="0" smtClean="0"/>
              <a:t> the </a:t>
            </a:r>
            <a:r>
              <a:rPr lang="it-IT" sz="1200" i="1" dirty="0" err="1" smtClean="0"/>
              <a:t>capabilites</a:t>
            </a:r>
            <a:r>
              <a:rPr lang="it-IT" sz="1200" i="1" dirty="0" smtClean="0"/>
              <a:t> of </a:t>
            </a:r>
            <a:r>
              <a:rPr lang="it-IT" sz="1200" i="1" dirty="0" err="1" smtClean="0"/>
              <a:t>all</a:t>
            </a:r>
            <a:r>
              <a:rPr lang="it-IT" sz="1200" i="1" dirty="0" smtClean="0"/>
              <a:t> the </a:t>
            </a:r>
            <a:r>
              <a:rPr lang="it-IT" sz="1200" i="1" dirty="0" err="1" smtClean="0"/>
              <a:t>above</a:t>
            </a:r>
            <a:r>
              <a:rPr lang="it-IT" sz="1200" i="1" dirty="0" smtClean="0"/>
              <a:t> </a:t>
            </a:r>
            <a:r>
              <a:rPr lang="it-IT" sz="1200" i="1" dirty="0" err="1" smtClean="0"/>
              <a:t>levels</a:t>
            </a:r>
            <a:r>
              <a:rPr lang="it-IT" sz="1200" i="1" dirty="0" smtClean="0"/>
              <a:t>.</a:t>
            </a:r>
          </a:p>
        </p:txBody>
      </p:sp>
      <p:sp>
        <p:nvSpPr>
          <p:cNvPr id="10" name="Segnaposto testo 3"/>
          <p:cNvSpPr>
            <a:spLocks noGrp="1"/>
          </p:cNvSpPr>
          <p:nvPr>
            <p:ph type="body" sz="quarter" idx="11"/>
          </p:nvPr>
        </p:nvSpPr>
        <p:spPr>
          <a:xfrm>
            <a:off x="328773" y="5753527"/>
            <a:ext cx="8435083" cy="678573"/>
          </a:xfrm>
        </p:spPr>
        <p:txBody>
          <a:bodyPr/>
          <a:lstStyle/>
          <a:p>
            <a:pPr algn="just"/>
            <a:r>
              <a:rPr lang="it-IT" sz="1200" dirty="0" smtClean="0"/>
              <a:t>(*) </a:t>
            </a:r>
            <a:r>
              <a:rPr lang="it-IT" sz="1200" dirty="0" err="1" smtClean="0"/>
              <a:t>Only</a:t>
            </a:r>
            <a:r>
              <a:rPr lang="it-IT" sz="1200" dirty="0" smtClean="0"/>
              <a:t> </a:t>
            </a:r>
            <a:r>
              <a:rPr lang="it-IT" sz="1200" dirty="0" err="1" smtClean="0"/>
              <a:t>when</a:t>
            </a:r>
            <a:r>
              <a:rPr lang="it-IT" sz="1200" dirty="0" smtClean="0"/>
              <a:t> </a:t>
            </a:r>
            <a:r>
              <a:rPr lang="it-IT" sz="1200" dirty="0" err="1" smtClean="0"/>
              <a:t>they</a:t>
            </a:r>
            <a:r>
              <a:rPr lang="it-IT" sz="1200" dirty="0" smtClean="0"/>
              <a:t> </a:t>
            </a:r>
            <a:r>
              <a:rPr lang="it-IT" sz="1200" dirty="0" err="1" smtClean="0"/>
              <a:t>own</a:t>
            </a:r>
            <a:r>
              <a:rPr lang="it-IT" sz="1200" dirty="0" smtClean="0"/>
              <a:t> </a:t>
            </a:r>
            <a:r>
              <a:rPr lang="it-IT" sz="1200" dirty="0" err="1" smtClean="0"/>
              <a:t>their</a:t>
            </a:r>
            <a:r>
              <a:rPr lang="it-IT" sz="1200" dirty="0" smtClean="0"/>
              <a:t> </a:t>
            </a:r>
            <a:r>
              <a:rPr lang="it-IT" sz="1200" dirty="0" err="1" smtClean="0"/>
              <a:t>approval</a:t>
            </a:r>
            <a:r>
              <a:rPr lang="it-IT" sz="1200" dirty="0" smtClean="0"/>
              <a:t> task, </a:t>
            </a:r>
            <a:r>
              <a:rPr lang="it-IT" sz="1200" dirty="0" err="1" smtClean="0"/>
              <a:t>otherwise</a:t>
            </a:r>
            <a:r>
              <a:rPr lang="it-IT" sz="1200" dirty="0" smtClean="0"/>
              <a:t> </a:t>
            </a:r>
            <a:r>
              <a:rPr lang="it-IT" sz="1200" dirty="0"/>
              <a:t> </a:t>
            </a:r>
            <a:r>
              <a:rPr lang="it-IT" sz="1200" dirty="0" smtClean="0"/>
              <a:t>READ</a:t>
            </a:r>
          </a:p>
          <a:p>
            <a:pPr algn="just"/>
            <a:r>
              <a:rPr lang="it-IT" sz="1200" dirty="0" smtClean="0"/>
              <a:t>(**) </a:t>
            </a:r>
            <a:r>
              <a:rPr lang="it-IT" sz="1200" dirty="0" err="1" smtClean="0"/>
              <a:t>Only</a:t>
            </a:r>
            <a:r>
              <a:rPr lang="it-IT" sz="1200" dirty="0" smtClean="0"/>
              <a:t> </a:t>
            </a:r>
            <a:r>
              <a:rPr lang="it-IT" sz="1200" dirty="0" err="1" smtClean="0"/>
              <a:t>when</a:t>
            </a:r>
            <a:r>
              <a:rPr lang="it-IT" sz="1200" dirty="0" smtClean="0"/>
              <a:t> </a:t>
            </a:r>
            <a:r>
              <a:rPr lang="it-IT" sz="1200" dirty="0" err="1" smtClean="0"/>
              <a:t>they</a:t>
            </a:r>
            <a:r>
              <a:rPr lang="it-IT" sz="1200" dirty="0" smtClean="0"/>
              <a:t> </a:t>
            </a:r>
            <a:r>
              <a:rPr lang="it-IT" sz="1200" dirty="0" err="1" smtClean="0"/>
              <a:t>own</a:t>
            </a:r>
            <a:r>
              <a:rPr lang="it-IT" sz="1200" dirty="0" smtClean="0"/>
              <a:t> </a:t>
            </a:r>
            <a:r>
              <a:rPr lang="it-IT" sz="1200" dirty="0" err="1" smtClean="0"/>
              <a:t>their</a:t>
            </a:r>
            <a:r>
              <a:rPr lang="it-IT" sz="1200" dirty="0" smtClean="0"/>
              <a:t> </a:t>
            </a:r>
            <a:r>
              <a:rPr lang="it-IT" sz="1200" dirty="0" err="1" smtClean="0"/>
              <a:t>approval</a:t>
            </a:r>
            <a:r>
              <a:rPr lang="it-IT" sz="1200" dirty="0" smtClean="0"/>
              <a:t> task, </a:t>
            </a:r>
            <a:r>
              <a:rPr lang="it-IT" sz="1200" dirty="0" err="1" smtClean="0"/>
              <a:t>otherwise</a:t>
            </a:r>
            <a:r>
              <a:rPr lang="it-IT" sz="1200" dirty="0" smtClean="0"/>
              <a:t> READ. The WRITE </a:t>
            </a:r>
            <a:r>
              <a:rPr lang="it-IT" sz="1200" dirty="0" err="1" smtClean="0"/>
              <a:t>permission</a:t>
            </a:r>
            <a:r>
              <a:rPr lang="it-IT" sz="1200" dirty="0" smtClean="0"/>
              <a:t> </a:t>
            </a:r>
            <a:r>
              <a:rPr lang="it-IT" sz="1200" dirty="0" err="1" smtClean="0"/>
              <a:t>is</a:t>
            </a:r>
            <a:r>
              <a:rPr lang="it-IT" sz="1200" dirty="0" smtClean="0"/>
              <a:t> </a:t>
            </a:r>
            <a:r>
              <a:rPr lang="it-IT" sz="1200" dirty="0" err="1" smtClean="0"/>
              <a:t>required</a:t>
            </a:r>
            <a:r>
              <a:rPr lang="it-IT" sz="1200" dirty="0" smtClean="0"/>
              <a:t> to </a:t>
            </a:r>
            <a:r>
              <a:rPr lang="it-IT" sz="1200" dirty="0" err="1" smtClean="0"/>
              <a:t>edit</a:t>
            </a:r>
            <a:r>
              <a:rPr lang="it-IT" sz="1200" dirty="0" smtClean="0"/>
              <a:t> the AIFA </a:t>
            </a:r>
            <a:r>
              <a:rPr lang="it-IT" sz="1200" dirty="0" err="1" smtClean="0"/>
              <a:t>form</a:t>
            </a:r>
            <a:r>
              <a:rPr lang="it-IT" sz="1200" dirty="0" smtClean="0"/>
              <a:t> and set the date</a:t>
            </a:r>
          </a:p>
        </p:txBody>
      </p:sp>
      <p:graphicFrame>
        <p:nvGraphicFramePr>
          <p:cNvPr id="11" name="Tabella 10"/>
          <p:cNvGraphicFramePr>
            <a:graphicFrameLocks noGrp="1"/>
          </p:cNvGraphicFramePr>
          <p:nvPr>
            <p:extLst>
              <p:ext uri="{D42A27DB-BD31-4B8C-83A1-F6EECF244321}">
                <p14:modId xmlns:p14="http://schemas.microsoft.com/office/powerpoint/2010/main" val="3539610965"/>
              </p:ext>
            </p:extLst>
          </p:nvPr>
        </p:nvGraphicFramePr>
        <p:xfrm>
          <a:off x="457200" y="3869781"/>
          <a:ext cx="4896090" cy="1268381"/>
        </p:xfrm>
        <a:graphic>
          <a:graphicData uri="http://schemas.openxmlformats.org/drawingml/2006/table">
            <a:tbl>
              <a:tblPr/>
              <a:tblGrid>
                <a:gridCol w="1598298"/>
                <a:gridCol w="1035768"/>
                <a:gridCol w="1131012"/>
                <a:gridCol w="1131012"/>
              </a:tblGrid>
              <a:tr h="187578">
                <a:tc>
                  <a:txBody>
                    <a:bodyPr/>
                    <a:lstStyle/>
                    <a:p>
                      <a:pPr algn="ctr" fontAlgn="b"/>
                      <a:r>
                        <a:rPr lang="it-IT" sz="1100" b="1" i="0" u="none" strike="noStrike" dirty="0">
                          <a:solidFill>
                            <a:srgbClr val="FFFFFF"/>
                          </a:solidFill>
                          <a:effectLst/>
                          <a:latin typeface="Calibri"/>
                        </a:rPr>
                        <a:t>LEVEL</a:t>
                      </a:r>
                    </a:p>
                  </a:txBody>
                  <a:tcPr marL="8932" marR="8932" marT="89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97D"/>
                    </a:solidFill>
                  </a:tcPr>
                </a:tc>
                <a:tc>
                  <a:txBody>
                    <a:bodyPr/>
                    <a:lstStyle/>
                    <a:p>
                      <a:pPr algn="l" fontAlgn="b"/>
                      <a:r>
                        <a:rPr lang="it-IT" sz="1100" b="1" i="0" u="none" strike="noStrike">
                          <a:solidFill>
                            <a:srgbClr val="FFFFFF"/>
                          </a:solidFill>
                          <a:effectLst/>
                          <a:latin typeface="Calibri"/>
                        </a:rPr>
                        <a:t>DESCRIPTION</a:t>
                      </a:r>
                    </a:p>
                  </a:txBody>
                  <a:tcPr marL="8932" marR="8932" marT="8932"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1F497D"/>
                    </a:solidFill>
                  </a:tcPr>
                </a:tc>
                <a:tc>
                  <a:txBody>
                    <a:bodyPr/>
                    <a:lstStyle/>
                    <a:p>
                      <a:pPr algn="l" fontAlgn="b"/>
                      <a:r>
                        <a:rPr lang="it-IT" sz="1100" b="1" i="0" u="none" strike="noStrike">
                          <a:solidFill>
                            <a:srgbClr val="FFFFFF"/>
                          </a:solidFill>
                          <a:effectLst/>
                          <a:latin typeface="Calibri"/>
                        </a:rPr>
                        <a:t> </a:t>
                      </a:r>
                    </a:p>
                  </a:txBody>
                  <a:tcPr marL="8932" marR="8932" marT="8932" marB="0" anchor="b">
                    <a:lnL>
                      <a:noFill/>
                    </a:lnL>
                    <a:lnR>
                      <a:noFill/>
                    </a:lnR>
                    <a:lnT w="12700" cap="flat" cmpd="sng" algn="ctr">
                      <a:solidFill>
                        <a:srgbClr val="000000"/>
                      </a:solidFill>
                      <a:prstDash val="solid"/>
                      <a:round/>
                      <a:headEnd type="none" w="med" len="med"/>
                      <a:tailEnd type="none" w="med" len="med"/>
                    </a:lnT>
                    <a:lnB>
                      <a:noFill/>
                    </a:lnB>
                    <a:solidFill>
                      <a:srgbClr val="1F497D"/>
                    </a:solidFill>
                  </a:tcPr>
                </a:tc>
                <a:tc>
                  <a:txBody>
                    <a:bodyPr/>
                    <a:lstStyle/>
                    <a:p>
                      <a:pPr algn="l" fontAlgn="b"/>
                      <a:r>
                        <a:rPr lang="it-IT" sz="1000" b="1" i="0" u="none" strike="noStrike">
                          <a:solidFill>
                            <a:srgbClr val="FFFFFF"/>
                          </a:solidFill>
                          <a:effectLst/>
                          <a:latin typeface="Calibri"/>
                        </a:rPr>
                        <a:t> </a:t>
                      </a:r>
                    </a:p>
                  </a:txBody>
                  <a:tcPr marL="8932" marR="8932" marT="8932"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1F497D"/>
                    </a:solidFill>
                  </a:tcPr>
                </a:tc>
              </a:tr>
              <a:tr h="178645">
                <a:tc>
                  <a:txBody>
                    <a:bodyPr/>
                    <a:lstStyle/>
                    <a:p>
                      <a:pPr algn="ctr" fontAlgn="b"/>
                      <a:r>
                        <a:rPr lang="it-IT" sz="1100" b="0" i="0" u="none" strike="noStrike">
                          <a:solidFill>
                            <a:srgbClr val="000000"/>
                          </a:solidFill>
                          <a:effectLst/>
                          <a:latin typeface="Calibri"/>
                        </a:rPr>
                        <a:t>-</a:t>
                      </a:r>
                    </a:p>
                  </a:txBody>
                  <a:tcPr marL="8932" marR="8932" marT="89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l" fontAlgn="b"/>
                      <a:r>
                        <a:rPr lang="en-US" sz="1100" b="0" i="0" u="none" strike="noStrike">
                          <a:solidFill>
                            <a:srgbClr val="000000"/>
                          </a:solidFill>
                          <a:effectLst/>
                          <a:latin typeface="Calibri"/>
                        </a:rPr>
                        <a:t>The user does not see the document</a:t>
                      </a:r>
                    </a:p>
                  </a:txBody>
                  <a:tcPr marL="8932" marR="8932" marT="8932"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it-IT"/>
                    </a:p>
                  </a:txBody>
                  <a:tcPr/>
                </a:tc>
                <a:tc>
                  <a:txBody>
                    <a:bodyPr/>
                    <a:lstStyle/>
                    <a:p>
                      <a:pPr algn="l" fontAlgn="b"/>
                      <a:r>
                        <a:rPr lang="it-IT" sz="1000" b="0" i="0" u="none" strike="noStrike">
                          <a:solidFill>
                            <a:srgbClr val="000000"/>
                          </a:solidFill>
                          <a:effectLst/>
                          <a:latin typeface="Calibri"/>
                        </a:rPr>
                        <a:t> </a:t>
                      </a:r>
                    </a:p>
                  </a:txBody>
                  <a:tcPr marL="8932" marR="8932" marT="8932"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r>
              <a:tr h="178645">
                <a:tc>
                  <a:txBody>
                    <a:bodyPr/>
                    <a:lstStyle/>
                    <a:p>
                      <a:pPr algn="ctr" fontAlgn="b"/>
                      <a:r>
                        <a:rPr lang="it-IT" sz="1100" b="0" i="0" u="none" strike="noStrike">
                          <a:solidFill>
                            <a:srgbClr val="000000"/>
                          </a:solidFill>
                          <a:effectLst/>
                          <a:latin typeface="Calibri"/>
                        </a:rPr>
                        <a:t>READ</a:t>
                      </a:r>
                    </a:p>
                  </a:txBody>
                  <a:tcPr marL="8932" marR="8932" marT="89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3">
                  <a:txBody>
                    <a:bodyPr/>
                    <a:lstStyle/>
                    <a:p>
                      <a:pPr algn="l" fontAlgn="b"/>
                      <a:r>
                        <a:rPr lang="en-US" sz="1100" b="0" i="0" u="none" strike="noStrike" dirty="0">
                          <a:solidFill>
                            <a:srgbClr val="000000"/>
                          </a:solidFill>
                          <a:effectLst/>
                          <a:latin typeface="Calibri"/>
                        </a:rPr>
                        <a:t>The user can read document and its </a:t>
                      </a:r>
                      <a:r>
                        <a:rPr lang="en-US" sz="1100" b="0" i="0" u="none" strike="noStrike" dirty="0" smtClean="0">
                          <a:solidFill>
                            <a:srgbClr val="000000"/>
                          </a:solidFill>
                          <a:effectLst/>
                          <a:latin typeface="Calibri"/>
                        </a:rPr>
                        <a:t>me’-</a:t>
                      </a:r>
                      <a:r>
                        <a:rPr lang="en-US" sz="1100" b="0" i="0" u="none" strike="noStrike" dirty="0" err="1" smtClean="0">
                          <a:solidFill>
                            <a:srgbClr val="000000"/>
                          </a:solidFill>
                          <a:effectLst/>
                          <a:latin typeface="Calibri"/>
                        </a:rPr>
                        <a:t>tadata</a:t>
                      </a:r>
                      <a:endParaRPr lang="en-US" sz="1100" b="0" i="0" u="none" strike="noStrike" dirty="0">
                        <a:solidFill>
                          <a:srgbClr val="000000"/>
                        </a:solidFill>
                        <a:effectLst/>
                        <a:latin typeface="Calibri"/>
                      </a:endParaRPr>
                    </a:p>
                  </a:txBody>
                  <a:tcPr marL="8932" marR="8932" marT="89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it-IT"/>
                    </a:p>
                  </a:txBody>
                  <a:tcPr/>
                </a:tc>
                <a:tc hMerge="1">
                  <a:txBody>
                    <a:bodyPr/>
                    <a:lstStyle/>
                    <a:p>
                      <a:endParaRPr lang="it-IT"/>
                    </a:p>
                  </a:txBody>
                  <a:tcPr/>
                </a:tc>
              </a:tr>
              <a:tr h="178645">
                <a:tc>
                  <a:txBody>
                    <a:bodyPr/>
                    <a:lstStyle/>
                    <a:p>
                      <a:pPr algn="ctr" fontAlgn="b"/>
                      <a:r>
                        <a:rPr lang="it-IT" sz="1100" b="0" i="0" u="none" strike="noStrike">
                          <a:solidFill>
                            <a:srgbClr val="000000"/>
                          </a:solidFill>
                          <a:effectLst/>
                          <a:latin typeface="Calibri"/>
                        </a:rPr>
                        <a:t>RELATE</a:t>
                      </a:r>
                    </a:p>
                  </a:txBody>
                  <a:tcPr marL="8932" marR="8932" marT="89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3">
                  <a:txBody>
                    <a:bodyPr/>
                    <a:lstStyle/>
                    <a:p>
                      <a:pPr algn="l" fontAlgn="b"/>
                      <a:r>
                        <a:rPr lang="en-US" sz="1100" b="0" i="0" u="none" strike="noStrike" dirty="0">
                          <a:solidFill>
                            <a:srgbClr val="000000"/>
                          </a:solidFill>
                          <a:effectLst/>
                          <a:latin typeface="Calibri"/>
                        </a:rPr>
                        <a:t>The user can create a relation to the document</a:t>
                      </a:r>
                    </a:p>
                  </a:txBody>
                  <a:tcPr marL="8932" marR="8932" marT="89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it-IT"/>
                    </a:p>
                  </a:txBody>
                  <a:tcPr/>
                </a:tc>
                <a:tc hMerge="1">
                  <a:txBody>
                    <a:bodyPr/>
                    <a:lstStyle/>
                    <a:p>
                      <a:endParaRPr lang="it-IT"/>
                    </a:p>
                  </a:txBody>
                  <a:tcPr/>
                </a:tc>
              </a:tr>
              <a:tr h="178645">
                <a:tc>
                  <a:txBody>
                    <a:bodyPr/>
                    <a:lstStyle/>
                    <a:p>
                      <a:pPr algn="ctr" fontAlgn="b"/>
                      <a:r>
                        <a:rPr lang="it-IT" sz="1100" b="0" i="0" u="none" strike="noStrike">
                          <a:solidFill>
                            <a:srgbClr val="000000"/>
                          </a:solidFill>
                          <a:effectLst/>
                          <a:latin typeface="Calibri"/>
                        </a:rPr>
                        <a:t>VERSION</a:t>
                      </a:r>
                    </a:p>
                  </a:txBody>
                  <a:tcPr marL="8932" marR="8932" marT="89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3">
                  <a:txBody>
                    <a:bodyPr/>
                    <a:lstStyle/>
                    <a:p>
                      <a:pPr algn="l" fontAlgn="b"/>
                      <a:r>
                        <a:rPr lang="en-US" sz="1100" b="0" i="0" u="none" strike="noStrike" dirty="0">
                          <a:solidFill>
                            <a:srgbClr val="000000"/>
                          </a:solidFill>
                          <a:effectLst/>
                          <a:latin typeface="Calibri"/>
                        </a:rPr>
                        <a:t>The user can create a new version of the document</a:t>
                      </a:r>
                    </a:p>
                  </a:txBody>
                  <a:tcPr marL="8932" marR="8932" marT="89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it-IT"/>
                    </a:p>
                  </a:txBody>
                  <a:tcPr/>
                </a:tc>
                <a:tc hMerge="1">
                  <a:txBody>
                    <a:bodyPr/>
                    <a:lstStyle/>
                    <a:p>
                      <a:endParaRPr lang="it-IT"/>
                    </a:p>
                  </a:txBody>
                  <a:tcPr/>
                </a:tc>
              </a:tr>
              <a:tr h="178645">
                <a:tc>
                  <a:txBody>
                    <a:bodyPr/>
                    <a:lstStyle/>
                    <a:p>
                      <a:pPr algn="ctr" fontAlgn="b"/>
                      <a:r>
                        <a:rPr lang="it-IT" sz="1100" b="0" i="0" u="none" strike="noStrike">
                          <a:solidFill>
                            <a:srgbClr val="000000"/>
                          </a:solidFill>
                          <a:effectLst/>
                          <a:latin typeface="Calibri"/>
                        </a:rPr>
                        <a:t>WRITE</a:t>
                      </a:r>
                    </a:p>
                  </a:txBody>
                  <a:tcPr marL="8932" marR="8932" marT="89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gridSpan="2">
                  <a:txBody>
                    <a:bodyPr/>
                    <a:lstStyle/>
                    <a:p>
                      <a:pPr algn="l" fontAlgn="b"/>
                      <a:r>
                        <a:rPr lang="en-US" sz="1100" b="0" i="0" u="none" strike="noStrike" dirty="0">
                          <a:solidFill>
                            <a:srgbClr val="000000"/>
                          </a:solidFill>
                          <a:effectLst/>
                          <a:latin typeface="Calibri"/>
                        </a:rPr>
                        <a:t>The user can modify the document</a:t>
                      </a:r>
                    </a:p>
                  </a:txBody>
                  <a:tcPr marL="8932" marR="8932" marT="8932"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hMerge="1">
                  <a:txBody>
                    <a:bodyPr/>
                    <a:lstStyle/>
                    <a:p>
                      <a:endParaRPr lang="it-IT"/>
                    </a:p>
                  </a:txBody>
                  <a:tcPr/>
                </a:tc>
                <a:tc>
                  <a:txBody>
                    <a:bodyPr/>
                    <a:lstStyle/>
                    <a:p>
                      <a:pPr algn="l" fontAlgn="b"/>
                      <a:r>
                        <a:rPr lang="it-IT" sz="1000" b="0" i="0" u="none" strike="noStrike">
                          <a:solidFill>
                            <a:srgbClr val="000000"/>
                          </a:solidFill>
                          <a:effectLst/>
                          <a:latin typeface="Calibri"/>
                        </a:rPr>
                        <a:t> </a:t>
                      </a:r>
                    </a:p>
                  </a:txBody>
                  <a:tcPr marL="8932" marR="8932" marT="8932"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87578">
                <a:tc>
                  <a:txBody>
                    <a:bodyPr/>
                    <a:lstStyle/>
                    <a:p>
                      <a:pPr algn="ctr" fontAlgn="b"/>
                      <a:r>
                        <a:rPr lang="it-IT" sz="1100" b="0" i="0" u="none" strike="noStrike">
                          <a:solidFill>
                            <a:srgbClr val="000000"/>
                          </a:solidFill>
                          <a:effectLst/>
                          <a:latin typeface="Calibri"/>
                        </a:rPr>
                        <a:t>DELETE</a:t>
                      </a:r>
                    </a:p>
                  </a:txBody>
                  <a:tcPr marL="8932" marR="8932" marT="893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2">
                  <a:txBody>
                    <a:bodyPr/>
                    <a:lstStyle/>
                    <a:p>
                      <a:pPr algn="l" fontAlgn="b"/>
                      <a:r>
                        <a:rPr lang="en-US" sz="1100" b="0" i="0" u="none" strike="noStrike" dirty="0">
                          <a:solidFill>
                            <a:srgbClr val="000000"/>
                          </a:solidFill>
                          <a:effectLst/>
                          <a:latin typeface="Calibri"/>
                        </a:rPr>
                        <a:t>The user can delete the document</a:t>
                      </a:r>
                    </a:p>
                  </a:txBody>
                  <a:tcPr marL="8932" marR="8932" marT="8932"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it-IT"/>
                    </a:p>
                  </a:txBody>
                  <a:tcPr/>
                </a:tc>
                <a:tc>
                  <a:txBody>
                    <a:bodyPr/>
                    <a:lstStyle/>
                    <a:p>
                      <a:pPr algn="l" fontAlgn="b"/>
                      <a:r>
                        <a:rPr lang="it-IT" sz="1000" b="0" i="0" u="none" strike="noStrike" dirty="0">
                          <a:solidFill>
                            <a:srgbClr val="000000"/>
                          </a:solidFill>
                          <a:effectLst/>
                          <a:latin typeface="Calibri"/>
                        </a:rPr>
                        <a:t> </a:t>
                      </a:r>
                    </a:p>
                  </a:txBody>
                  <a:tcPr marL="8932" marR="8932" marT="8932"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spTree>
    <p:extLst>
      <p:ext uri="{BB962C8B-B14F-4D97-AF65-F5344CB8AC3E}">
        <p14:creationId xmlns:p14="http://schemas.microsoft.com/office/powerpoint/2010/main" val="1491958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NOTIFICHE</a:t>
            </a:r>
            <a:endParaRPr lang="it-IT" dirty="0"/>
          </a:p>
        </p:txBody>
      </p:sp>
    </p:spTree>
    <p:extLst>
      <p:ext uri="{BB962C8B-B14F-4D97-AF65-F5344CB8AC3E}">
        <p14:creationId xmlns:p14="http://schemas.microsoft.com/office/powerpoint/2010/main" val="19213903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Notifiche </a:t>
            </a:r>
            <a:endParaRPr lang="it-IT" dirty="0"/>
          </a:p>
        </p:txBody>
      </p:sp>
      <p:sp>
        <p:nvSpPr>
          <p:cNvPr id="4" name="Segnaposto testo 3"/>
          <p:cNvSpPr>
            <a:spLocks noGrp="1"/>
          </p:cNvSpPr>
          <p:nvPr>
            <p:ph type="body" sz="quarter" idx="11"/>
          </p:nvPr>
        </p:nvSpPr>
        <p:spPr>
          <a:xfrm>
            <a:off x="431515" y="866327"/>
            <a:ext cx="8291245" cy="2657923"/>
          </a:xfrm>
        </p:spPr>
        <p:txBody>
          <a:bodyPr/>
          <a:lstStyle/>
          <a:p>
            <a:pPr algn="just"/>
            <a:r>
              <a:rPr lang="it-IT" dirty="0" smtClean="0"/>
              <a:t>Sono previste le seguenti notifiche email:</a:t>
            </a:r>
          </a:p>
          <a:p>
            <a:pPr marL="285750" indent="-285750" algn="just">
              <a:buFont typeface="Arial" panose="020B0604020202020204" pitchFamily="34" charset="0"/>
              <a:buChar char="•"/>
            </a:pPr>
            <a:r>
              <a:rPr lang="it-IT" dirty="0" smtClean="0"/>
              <a:t>A ciascun approvatore coinvolto nel </a:t>
            </a:r>
            <a:r>
              <a:rPr lang="it-IT" dirty="0" err="1" smtClean="0"/>
              <a:t>workflow</a:t>
            </a:r>
            <a:r>
              <a:rPr lang="it-IT" dirty="0" smtClean="0"/>
              <a:t>, non appena gli/le viene assegnato il relativo task</a:t>
            </a:r>
          </a:p>
          <a:p>
            <a:pPr marL="285750" indent="-285750" algn="just">
              <a:buFont typeface="Arial" panose="020B0604020202020204" pitchFamily="34" charset="0"/>
              <a:buChar char="•"/>
            </a:pPr>
            <a:r>
              <a:rPr lang="it-IT" dirty="0" smtClean="0"/>
              <a:t>Al Brand Manager, qualora un task venga respinto da uno dagli approvatori</a:t>
            </a:r>
          </a:p>
          <a:p>
            <a:pPr marL="285750" indent="-285750" algn="just">
              <a:buFont typeface="Arial" panose="020B0604020202020204" pitchFamily="34" charset="0"/>
              <a:buChar char="•"/>
            </a:pPr>
            <a:r>
              <a:rPr lang="it-IT" dirty="0" smtClean="0"/>
              <a:t>All’utente che non completa il task entro i 3 gg previsti (la mail di sollecito viene inviata con cadenza giornaliera, fino a che il task non è stato completato)</a:t>
            </a:r>
          </a:p>
          <a:p>
            <a:pPr marL="285750" indent="-285750" algn="just">
              <a:buFont typeface="Arial" panose="020B0604020202020204" pitchFamily="34" charset="0"/>
              <a:buChar char="•"/>
            </a:pPr>
            <a:r>
              <a:rPr lang="it-IT" dirty="0" smtClean="0"/>
              <a:t>Al Brand Manager in seguito al completamento del </a:t>
            </a:r>
            <a:r>
              <a:rPr lang="it-IT" dirty="0" err="1" smtClean="0"/>
              <a:t>workflow</a:t>
            </a:r>
            <a:r>
              <a:rPr lang="it-IT" dirty="0" smtClean="0"/>
              <a:t> (ossia approvazione DIRA)</a:t>
            </a:r>
          </a:p>
          <a:p>
            <a:pPr marL="285750" indent="-285750" algn="just">
              <a:buFont typeface="Arial" panose="020B0604020202020204" pitchFamily="34" charset="0"/>
              <a:buChar char="•"/>
            </a:pPr>
            <a:endParaRPr lang="it-IT" dirty="0"/>
          </a:p>
          <a:p>
            <a:pPr algn="just"/>
            <a:r>
              <a:rPr lang="it-IT" dirty="0"/>
              <a:t>Il testo delle mail di notifica è riportato nelle slide successive</a:t>
            </a:r>
            <a:r>
              <a:rPr lang="it-IT" dirty="0" smtClean="0"/>
              <a:t>. </a:t>
            </a:r>
          </a:p>
          <a:p>
            <a:pPr algn="just"/>
            <a:r>
              <a:rPr lang="it-IT" dirty="0" smtClean="0"/>
              <a:t>L’oggetto è specificato nella tabella successiva</a:t>
            </a:r>
            <a:endParaRPr lang="it-IT" dirty="0"/>
          </a:p>
          <a:p>
            <a:pPr algn="just"/>
            <a:endParaRPr lang="it-IT" dirty="0"/>
          </a:p>
          <a:p>
            <a:pPr algn="just"/>
            <a:endParaRPr lang="it-IT" dirty="0" smtClean="0"/>
          </a:p>
          <a:p>
            <a:pPr algn="just"/>
            <a:endParaRPr lang="it-IT" dirty="0" smtClean="0"/>
          </a:p>
          <a:p>
            <a:pPr algn="just"/>
            <a:endParaRPr lang="it-IT" dirty="0"/>
          </a:p>
          <a:p>
            <a:pPr algn="just"/>
            <a:endParaRPr lang="it-IT" dirty="0" smtClean="0"/>
          </a:p>
          <a:p>
            <a:pPr marL="285750" indent="-285750" algn="just">
              <a:buFont typeface="Arial" panose="020B0604020202020204" pitchFamily="34" charset="0"/>
              <a:buChar char="•"/>
            </a:pPr>
            <a:endParaRPr lang="it-IT" dirty="0" smtClean="0"/>
          </a:p>
        </p:txBody>
      </p:sp>
      <p:graphicFrame>
        <p:nvGraphicFramePr>
          <p:cNvPr id="5" name="Tabella 4"/>
          <p:cNvGraphicFramePr>
            <a:graphicFrameLocks noGrp="1"/>
          </p:cNvGraphicFramePr>
          <p:nvPr>
            <p:extLst>
              <p:ext uri="{D42A27DB-BD31-4B8C-83A1-F6EECF244321}">
                <p14:modId xmlns:p14="http://schemas.microsoft.com/office/powerpoint/2010/main" val="1310544519"/>
              </p:ext>
            </p:extLst>
          </p:nvPr>
        </p:nvGraphicFramePr>
        <p:xfrm>
          <a:off x="428625" y="4037397"/>
          <a:ext cx="8229600" cy="870769"/>
        </p:xfrm>
        <a:graphic>
          <a:graphicData uri="http://schemas.openxmlformats.org/drawingml/2006/table">
            <a:tbl>
              <a:tblPr/>
              <a:tblGrid>
                <a:gridCol w="2083011"/>
                <a:gridCol w="2891173"/>
                <a:gridCol w="3255416"/>
              </a:tblGrid>
              <a:tr h="179276">
                <a:tc>
                  <a:txBody>
                    <a:bodyPr/>
                    <a:lstStyle/>
                    <a:p>
                      <a:pPr algn="l" rtl="0" fontAlgn="ctr"/>
                      <a:r>
                        <a:rPr lang="it-IT" sz="1100" b="1" i="0" u="none" strike="noStrike" dirty="0">
                          <a:solidFill>
                            <a:srgbClr val="FFFFFF"/>
                          </a:solidFill>
                          <a:effectLst/>
                          <a:latin typeface="Arial Narrow"/>
                        </a:rPr>
                        <a:t>Notifica</a:t>
                      </a:r>
                    </a:p>
                  </a:txBody>
                  <a:tcPr marL="76832" marR="8537" marT="853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l" rtl="0" fontAlgn="ctr"/>
                      <a:r>
                        <a:rPr lang="it-IT" sz="1100" b="1" i="0" u="none" strike="noStrike">
                          <a:solidFill>
                            <a:srgbClr val="FFFFFF"/>
                          </a:solidFill>
                          <a:effectLst/>
                          <a:latin typeface="Arial Narrow"/>
                        </a:rPr>
                        <a:t>Oggetto</a:t>
                      </a:r>
                    </a:p>
                  </a:txBody>
                  <a:tcPr marL="76832" marR="8537" marT="85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l" rtl="0" fontAlgn="ctr"/>
                      <a:r>
                        <a:rPr lang="it-IT" sz="1100" b="1" i="0" u="none" strike="noStrike">
                          <a:solidFill>
                            <a:srgbClr val="FFFFFF"/>
                          </a:solidFill>
                          <a:effectLst/>
                          <a:latin typeface="Arial Narrow"/>
                        </a:rPr>
                        <a:t>Esempio</a:t>
                      </a:r>
                    </a:p>
                  </a:txBody>
                  <a:tcPr marL="76832" marR="8537" marT="85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r>
              <a:tr h="170739">
                <a:tc>
                  <a:txBody>
                    <a:bodyPr/>
                    <a:lstStyle/>
                    <a:p>
                      <a:pPr algn="l" fontAlgn="b"/>
                      <a:r>
                        <a:rPr lang="it-IT" sz="1000" b="0" i="0" u="none" strike="noStrike">
                          <a:solidFill>
                            <a:srgbClr val="000000"/>
                          </a:solidFill>
                          <a:effectLst/>
                          <a:latin typeface="Calibri"/>
                        </a:rPr>
                        <a:t>Assegnazione task di approvazione</a:t>
                      </a:r>
                    </a:p>
                  </a:txBody>
                  <a:tcPr marL="8537" marR="8537" marT="853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&lt;cod doc&gt;  requires &lt;approver&gt; approval</a:t>
                      </a:r>
                    </a:p>
                  </a:txBody>
                  <a:tcPr marL="8537" marR="8537" marT="8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ITDFI_AIFA-C-0019  requires BU DIRECTOR approval</a:t>
                      </a:r>
                    </a:p>
                  </a:txBody>
                  <a:tcPr marL="8537" marR="8537" marT="853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739">
                <a:tc>
                  <a:txBody>
                    <a:bodyPr/>
                    <a:lstStyle/>
                    <a:p>
                      <a:pPr algn="l" fontAlgn="b"/>
                      <a:r>
                        <a:rPr lang="it-IT" sz="1000" b="0" i="0" u="none" strike="noStrike">
                          <a:solidFill>
                            <a:srgbClr val="000000"/>
                          </a:solidFill>
                          <a:effectLst/>
                          <a:latin typeface="Calibri"/>
                        </a:rPr>
                        <a:t>Riassegnazione task al Brand Manager</a:t>
                      </a:r>
                    </a:p>
                  </a:txBody>
                  <a:tcPr marL="8537" marR="8537" marT="853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&lt;cod doc&gt;  requires Brand Manager review</a:t>
                      </a:r>
                    </a:p>
                  </a:txBody>
                  <a:tcPr marL="8537" marR="8537" marT="8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ITDFI_AIFA-C-0019  requires Brand Manager review</a:t>
                      </a:r>
                    </a:p>
                  </a:txBody>
                  <a:tcPr marL="8537" marR="8537" marT="853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739">
                <a:tc>
                  <a:txBody>
                    <a:bodyPr/>
                    <a:lstStyle/>
                    <a:p>
                      <a:pPr algn="l" fontAlgn="b"/>
                      <a:r>
                        <a:rPr lang="it-IT" sz="1000" b="0" i="0" u="none" strike="noStrike">
                          <a:solidFill>
                            <a:srgbClr val="000000"/>
                          </a:solidFill>
                          <a:effectLst/>
                          <a:latin typeface="Calibri"/>
                        </a:rPr>
                        <a:t>Notifica di approvazione</a:t>
                      </a:r>
                    </a:p>
                  </a:txBody>
                  <a:tcPr marL="8537" marR="8537" marT="853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&lt;cod doc&gt; has been finally approved</a:t>
                      </a:r>
                    </a:p>
                  </a:txBody>
                  <a:tcPr marL="8537" marR="8537" marT="8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a:rPr>
                        <a:t>ITDFI_AIFA-C-0019  has been finally approved</a:t>
                      </a:r>
                    </a:p>
                  </a:txBody>
                  <a:tcPr marL="8537" marR="8537" marT="853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276">
                <a:tc>
                  <a:txBody>
                    <a:bodyPr/>
                    <a:lstStyle/>
                    <a:p>
                      <a:pPr algn="l" fontAlgn="b"/>
                      <a:r>
                        <a:rPr lang="it-IT" sz="1000" b="0" i="0" u="none" strike="noStrike">
                          <a:solidFill>
                            <a:srgbClr val="000000"/>
                          </a:solidFill>
                          <a:effectLst/>
                          <a:latin typeface="Calibri"/>
                        </a:rPr>
                        <a:t>Sollecito approvazione</a:t>
                      </a:r>
                    </a:p>
                  </a:txBody>
                  <a:tcPr marL="8537" marR="8537" marT="853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a:rPr>
                        <a:t>URGENT: &lt;cod_doc&gt; is still waiting for your approval</a:t>
                      </a:r>
                    </a:p>
                  </a:txBody>
                  <a:tcPr marL="8537" marR="8537" marT="85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a:rPr>
                        <a:t>URGENT: ITDFI_AIFA-C-0019  is still waiting for your approval</a:t>
                      </a:r>
                    </a:p>
                  </a:txBody>
                  <a:tcPr marL="8537" marR="8537" marT="853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43045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Scopo del documento</a:t>
            </a:r>
            <a:endParaRPr lang="it-IT" dirty="0"/>
          </a:p>
        </p:txBody>
      </p:sp>
      <p:sp>
        <p:nvSpPr>
          <p:cNvPr id="4" name="Segnaposto testo 3"/>
          <p:cNvSpPr>
            <a:spLocks noGrp="1"/>
          </p:cNvSpPr>
          <p:nvPr>
            <p:ph type="body" sz="quarter" idx="11"/>
          </p:nvPr>
        </p:nvSpPr>
        <p:spPr>
          <a:xfrm>
            <a:off x="767862" y="866327"/>
            <a:ext cx="7386434" cy="5576048"/>
          </a:xfrm>
        </p:spPr>
        <p:txBody>
          <a:bodyPr/>
          <a:lstStyle/>
          <a:p>
            <a:pPr algn="just"/>
            <a:r>
              <a:rPr lang="it-IT" dirty="0" smtClean="0"/>
              <a:t>Formalizzare specifiche utente e specifiche funzionali, acquisite durante gli incontri di analisi effettuati con i </a:t>
            </a:r>
            <a:r>
              <a:rPr lang="it-IT" dirty="0" err="1" smtClean="0"/>
              <a:t>Key</a:t>
            </a:r>
            <a:r>
              <a:rPr lang="it-IT" dirty="0" smtClean="0"/>
              <a:t> </a:t>
            </a:r>
            <a:r>
              <a:rPr lang="it-IT" dirty="0" err="1" smtClean="0"/>
              <a:t>Users</a:t>
            </a:r>
            <a:r>
              <a:rPr lang="it-IT" dirty="0" smtClean="0"/>
              <a:t> per il progetto MPM.</a:t>
            </a:r>
          </a:p>
          <a:p>
            <a:pPr algn="just"/>
            <a:endParaRPr lang="it-IT" dirty="0"/>
          </a:p>
          <a:p>
            <a:pPr algn="just"/>
            <a:r>
              <a:rPr lang="it-IT" dirty="0" smtClean="0"/>
              <a:t>Dettagliare le informazioni utilizzate per la configurazione della soluzione e che possono essere utilizzate anche per la redazione e l’esecuzione dei Test</a:t>
            </a:r>
          </a:p>
          <a:p>
            <a:pPr algn="just"/>
            <a:endParaRPr lang="it-IT" dirty="0" smtClean="0"/>
          </a:p>
          <a:p>
            <a:pPr algn="just"/>
            <a:endParaRPr lang="it-IT" dirty="0" smtClean="0"/>
          </a:p>
          <a:p>
            <a:pPr algn="just"/>
            <a:r>
              <a:rPr lang="it-IT" dirty="0" smtClean="0"/>
              <a:t>Note: </a:t>
            </a:r>
          </a:p>
          <a:p>
            <a:pPr marL="285750" indent="-285750" algn="just">
              <a:buFont typeface="Arial" panose="020B0604020202020204" pitchFamily="34" charset="0"/>
              <a:buChar char="•"/>
            </a:pPr>
            <a:r>
              <a:rPr lang="it-IT" dirty="0" smtClean="0"/>
              <a:t>I requisiti utente erano stati parzialmente definiti durante l’incontro del 19 Luglio 2017 e sono stati utilizzati da NTT DATA quale base per la definizione della proposta tecnico-economica. </a:t>
            </a:r>
          </a:p>
          <a:p>
            <a:pPr marL="285750" indent="-285750" algn="just">
              <a:buFont typeface="Arial" panose="020B0604020202020204" pitchFamily="34" charset="0"/>
              <a:buChar char="•"/>
            </a:pPr>
            <a:r>
              <a:rPr lang="it-IT" dirty="0" smtClean="0"/>
              <a:t>Alcune modifiche/integrazioni sono emerse durante i successivi incontri e durante lo sviluppo del progetto</a:t>
            </a:r>
          </a:p>
        </p:txBody>
      </p:sp>
    </p:spTree>
    <p:extLst>
      <p:ext uri="{BB962C8B-B14F-4D97-AF65-F5344CB8AC3E}">
        <p14:creationId xmlns:p14="http://schemas.microsoft.com/office/powerpoint/2010/main" val="34120383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Notifiche – agli utenti approvatori coinvolti nel </a:t>
            </a:r>
            <a:r>
              <a:rPr lang="it-IT" dirty="0" err="1" smtClean="0"/>
              <a:t>workflow</a:t>
            </a:r>
            <a:r>
              <a:rPr lang="it-IT" dirty="0" smtClean="0"/>
              <a:t> </a:t>
            </a:r>
            <a:endParaRPr lang="it-IT"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3950"/>
            <a:ext cx="7287834"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4082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Notifiche – </a:t>
            </a:r>
            <a:r>
              <a:rPr lang="it-IT" dirty="0" smtClean="0"/>
              <a:t>A REGULATORY AFFAIRS IN «FOR HA APPROVAL»</a:t>
            </a:r>
            <a:endParaRPr lang="it-IT"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341778"/>
            <a:ext cx="5715000" cy="380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297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Notifiche – </a:t>
            </a:r>
            <a:r>
              <a:rPr lang="it-IT" dirty="0" smtClean="0"/>
              <a:t>al brand manager in caso di non approvazione</a:t>
            </a:r>
            <a:endParaRPr lang="it-IT" dirty="0"/>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1154883"/>
            <a:ext cx="7973234" cy="3883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331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Notifiche – </a:t>
            </a:r>
            <a:r>
              <a:rPr lang="it-IT" dirty="0" smtClean="0"/>
              <a:t>sollecito agli </a:t>
            </a:r>
            <a:r>
              <a:rPr lang="it-IT" dirty="0"/>
              <a:t>utenti approvatori </a:t>
            </a:r>
            <a:r>
              <a:rPr lang="it-IT" dirty="0" smtClean="0"/>
              <a:t>dopo i 3 giorni</a:t>
            </a:r>
            <a:endParaRPr lang="it-IT"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 y="1066800"/>
            <a:ext cx="7085826"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080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Notifiche – al brand manager a seguito completamento </a:t>
            </a:r>
            <a:r>
              <a:rPr lang="it-IT" dirty="0" err="1" smtClean="0"/>
              <a:t>workflow</a:t>
            </a:r>
            <a:endParaRPr lang="it-IT" dirty="0"/>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0" y="1234282"/>
            <a:ext cx="7332855" cy="245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48392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Dizionari e tassonomie</a:t>
            </a:r>
            <a:endParaRPr lang="it-IT" dirty="0"/>
          </a:p>
        </p:txBody>
      </p:sp>
    </p:spTree>
    <p:extLst>
      <p:ext uri="{BB962C8B-B14F-4D97-AF65-F5344CB8AC3E}">
        <p14:creationId xmlns:p14="http://schemas.microsoft.com/office/powerpoint/2010/main" val="77792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Nuovi dizionari specifici per MPM (1 di 2)</a:t>
            </a:r>
            <a:endParaRPr lang="it-IT" dirty="0"/>
          </a:p>
        </p:txBody>
      </p:sp>
      <p:graphicFrame>
        <p:nvGraphicFramePr>
          <p:cNvPr id="3" name="Tabella 2"/>
          <p:cNvGraphicFramePr>
            <a:graphicFrameLocks noGrp="1"/>
          </p:cNvGraphicFramePr>
          <p:nvPr>
            <p:extLst>
              <p:ext uri="{D42A27DB-BD31-4B8C-83A1-F6EECF244321}">
                <p14:modId xmlns:p14="http://schemas.microsoft.com/office/powerpoint/2010/main" val="242361135"/>
              </p:ext>
            </p:extLst>
          </p:nvPr>
        </p:nvGraphicFramePr>
        <p:xfrm>
          <a:off x="390525" y="923925"/>
          <a:ext cx="8324850" cy="4602480"/>
        </p:xfrm>
        <a:graphic>
          <a:graphicData uri="http://schemas.openxmlformats.org/drawingml/2006/table">
            <a:tbl>
              <a:tblPr firstRow="1" bandRow="1">
                <a:tableStyleId>{5C22544A-7EE6-4342-B048-85BDC9FD1C3A}</a:tableStyleId>
              </a:tblPr>
              <a:tblGrid>
                <a:gridCol w="2352675"/>
                <a:gridCol w="5972175"/>
              </a:tblGrid>
              <a:tr h="200025">
                <a:tc>
                  <a:txBody>
                    <a:bodyPr/>
                    <a:lstStyle/>
                    <a:p>
                      <a:r>
                        <a:rPr lang="it-IT" sz="1400" dirty="0" smtClean="0">
                          <a:solidFill>
                            <a:schemeClr val="tx1"/>
                          </a:solidFill>
                        </a:rPr>
                        <a:t>Nome</a:t>
                      </a:r>
                      <a:endParaRPr lang="it-IT" sz="1400" dirty="0">
                        <a:solidFill>
                          <a:schemeClr val="tx1"/>
                        </a:solidFill>
                      </a:endParaRPr>
                    </a:p>
                  </a:txBody>
                  <a:tcPr/>
                </a:tc>
                <a:tc>
                  <a:txBody>
                    <a:bodyPr/>
                    <a:lstStyle/>
                    <a:p>
                      <a:r>
                        <a:rPr lang="it-IT" sz="1400" dirty="0" smtClean="0">
                          <a:solidFill>
                            <a:schemeClr val="tx1"/>
                          </a:solidFill>
                        </a:rPr>
                        <a:t>Descrizione</a:t>
                      </a:r>
                      <a:endParaRPr lang="it-IT" sz="1400" dirty="0">
                        <a:solidFill>
                          <a:schemeClr val="tx1"/>
                        </a:solidFill>
                      </a:endParaRPr>
                    </a:p>
                  </a:txBody>
                  <a:tcPr/>
                </a:tc>
              </a:tr>
              <a:tr h="203200">
                <a:tc>
                  <a:txBody>
                    <a:bodyPr/>
                    <a:lstStyle/>
                    <a:p>
                      <a:r>
                        <a:rPr lang="it-IT" sz="1200" dirty="0" smtClean="0"/>
                        <a:t>CH MPM </a:t>
                      </a:r>
                      <a:r>
                        <a:rPr lang="it-IT" sz="1200" dirty="0" err="1" smtClean="0"/>
                        <a:t>Approval</a:t>
                      </a:r>
                      <a:r>
                        <a:rPr lang="it-IT" sz="1200" dirty="0" smtClean="0"/>
                        <a:t> </a:t>
                      </a:r>
                      <a:r>
                        <a:rPr lang="it-IT" sz="1200" dirty="0" err="1" smtClean="0"/>
                        <a:t>Intention</a:t>
                      </a:r>
                      <a:endParaRPr lang="it-IT" sz="1200" dirty="0"/>
                    </a:p>
                  </a:txBody>
                  <a:tcPr/>
                </a:tc>
                <a:tc>
                  <a:txBody>
                    <a:bodyPr/>
                    <a:lstStyle/>
                    <a:p>
                      <a:r>
                        <a:rPr lang="it-IT" sz="1200" dirty="0" smtClean="0"/>
                        <a:t>Valori di </a:t>
                      </a:r>
                      <a:r>
                        <a:rPr lang="it-IT" sz="1200" dirty="0" err="1" smtClean="0"/>
                        <a:t>Meaning</a:t>
                      </a:r>
                      <a:r>
                        <a:rPr lang="it-IT" sz="1200" baseline="0" dirty="0" smtClean="0"/>
                        <a:t> of </a:t>
                      </a:r>
                      <a:r>
                        <a:rPr lang="it-IT" sz="1200" baseline="0" dirty="0" err="1" smtClean="0"/>
                        <a:t>Signature</a:t>
                      </a:r>
                      <a:r>
                        <a:rPr lang="it-IT" sz="1200" baseline="0" dirty="0" smtClean="0"/>
                        <a:t> utilizzati in MPM</a:t>
                      </a:r>
                      <a:endParaRPr lang="it-IT" sz="1200" dirty="0"/>
                    </a:p>
                  </a:txBody>
                  <a:tcPr/>
                </a:tc>
              </a:tr>
              <a:tr h="220980">
                <a:tc>
                  <a:txBody>
                    <a:bodyPr/>
                    <a:lstStyle/>
                    <a:p>
                      <a:r>
                        <a:rPr lang="it-IT" sz="1200" dirty="0" smtClean="0"/>
                        <a:t>CH MPM </a:t>
                      </a:r>
                      <a:r>
                        <a:rPr lang="it-IT" sz="1200" dirty="0" err="1" smtClean="0"/>
                        <a:t>Artifact</a:t>
                      </a:r>
                      <a:endParaRPr lang="it-IT" sz="1200" dirty="0"/>
                    </a:p>
                  </a:txBody>
                  <a:tcPr/>
                </a:tc>
                <a:tc>
                  <a:txBody>
                    <a:bodyPr/>
                    <a:lstStyle/>
                    <a:p>
                      <a:r>
                        <a:rPr lang="it-IT" sz="1200" dirty="0" smtClean="0"/>
                        <a:t>Elenco degli </a:t>
                      </a:r>
                      <a:r>
                        <a:rPr lang="it-IT" sz="1200" dirty="0" err="1" smtClean="0"/>
                        <a:t>Artifact</a:t>
                      </a:r>
                      <a:r>
                        <a:rPr lang="it-IT" sz="1200" dirty="0" smtClean="0"/>
                        <a:t> disponibili per MPM</a:t>
                      </a:r>
                      <a:endParaRPr lang="it-IT" sz="1200" dirty="0"/>
                    </a:p>
                  </a:txBody>
                  <a:tcPr/>
                </a:tc>
              </a:tr>
              <a:tr h="203200">
                <a:tc>
                  <a:txBody>
                    <a:bodyPr/>
                    <a:lstStyle/>
                    <a:p>
                      <a:r>
                        <a:rPr lang="it-IT" sz="1200" dirty="0" smtClean="0"/>
                        <a:t>CH</a:t>
                      </a:r>
                      <a:r>
                        <a:rPr lang="it-IT" sz="1200" baseline="0" dirty="0" smtClean="0"/>
                        <a:t> MPM </a:t>
                      </a:r>
                      <a:r>
                        <a:rPr lang="it-IT" sz="1200" baseline="0" dirty="0" err="1" smtClean="0"/>
                        <a:t>Artifact</a:t>
                      </a:r>
                      <a:r>
                        <a:rPr lang="it-IT" sz="1200" baseline="0" dirty="0" smtClean="0"/>
                        <a:t> </a:t>
                      </a:r>
                      <a:r>
                        <a:rPr lang="it-IT" sz="1200" baseline="0" dirty="0" err="1" smtClean="0"/>
                        <a:t>Type</a:t>
                      </a:r>
                      <a:endParaRPr lang="it-IT" sz="1200" dirty="0"/>
                    </a:p>
                  </a:txBody>
                  <a:tcPr/>
                </a:tc>
                <a:tc>
                  <a:txBody>
                    <a:bodyPr/>
                    <a:lstStyle/>
                    <a:p>
                      <a:r>
                        <a:rPr lang="it-IT" sz="1200" dirty="0" smtClean="0"/>
                        <a:t>Tipologia di AIFA Form [</a:t>
                      </a:r>
                      <a:r>
                        <a:rPr lang="it-IT" sz="1200" i="1" dirty="0" smtClean="0"/>
                        <a:t>ITA </a:t>
                      </a:r>
                      <a:r>
                        <a:rPr lang="it-IT" sz="1200" i="1" dirty="0" err="1" smtClean="0"/>
                        <a:t>only</a:t>
                      </a:r>
                      <a:r>
                        <a:rPr lang="it-IT" sz="1200" dirty="0" smtClean="0"/>
                        <a:t>]</a:t>
                      </a:r>
                      <a:endParaRPr lang="it-IT" sz="1200" dirty="0"/>
                    </a:p>
                  </a:txBody>
                  <a:tcPr/>
                </a:tc>
              </a:tr>
              <a:tr h="215265">
                <a:tc>
                  <a:txBody>
                    <a:bodyPr/>
                    <a:lstStyle/>
                    <a:p>
                      <a:r>
                        <a:rPr lang="it-IT" sz="1200" dirty="0" smtClean="0"/>
                        <a:t>CH MPM Business</a:t>
                      </a:r>
                      <a:r>
                        <a:rPr lang="it-IT" sz="1200" baseline="0" dirty="0" smtClean="0"/>
                        <a:t> Unit</a:t>
                      </a:r>
                      <a:endParaRPr lang="it-IT" sz="1200" dirty="0"/>
                    </a:p>
                  </a:txBody>
                  <a:tcPr/>
                </a:tc>
                <a:tc>
                  <a:txBody>
                    <a:bodyPr/>
                    <a:lstStyle/>
                    <a:p>
                      <a:r>
                        <a:rPr lang="it-IT" sz="1200" dirty="0" smtClean="0"/>
                        <a:t>Valori di Business</a:t>
                      </a:r>
                      <a:r>
                        <a:rPr lang="it-IT" sz="1200" baseline="0" dirty="0" smtClean="0"/>
                        <a:t> Unit</a:t>
                      </a:r>
                      <a:endParaRPr lang="it-IT" sz="1200" dirty="0"/>
                    </a:p>
                  </a:txBody>
                  <a:tcPr/>
                </a:tc>
              </a:tr>
              <a:tr h="193675">
                <a:tc>
                  <a:txBody>
                    <a:bodyPr/>
                    <a:lstStyle/>
                    <a:p>
                      <a:r>
                        <a:rPr lang="it-IT" sz="1200" dirty="0" smtClean="0"/>
                        <a:t>CH MPM</a:t>
                      </a:r>
                      <a:r>
                        <a:rPr lang="it-IT" sz="1200" baseline="0" dirty="0" smtClean="0"/>
                        <a:t> </a:t>
                      </a:r>
                      <a:r>
                        <a:rPr lang="it-IT" sz="1200" baseline="0" dirty="0" err="1" smtClean="0"/>
                        <a:t>Cycle</a:t>
                      </a:r>
                      <a:endParaRPr lang="it-IT" sz="1200" dirty="0"/>
                    </a:p>
                  </a:txBody>
                  <a:tcPr/>
                </a:tc>
                <a:tc>
                  <a:txBody>
                    <a:bodyPr/>
                    <a:lstStyle/>
                    <a:p>
                      <a:r>
                        <a:rPr lang="it-IT" sz="1200" dirty="0" smtClean="0"/>
                        <a:t>Valori di Cicli</a:t>
                      </a:r>
                      <a:endParaRPr lang="it-IT" sz="1200" dirty="0"/>
                    </a:p>
                  </a:txBody>
                  <a:tcPr/>
                </a:tc>
              </a:tr>
              <a:tr h="146050">
                <a:tc>
                  <a:txBody>
                    <a:bodyPr/>
                    <a:lstStyle/>
                    <a:p>
                      <a:r>
                        <a:rPr lang="it-IT" sz="1200" dirty="0" smtClean="0"/>
                        <a:t>CH MPM </a:t>
                      </a:r>
                      <a:r>
                        <a:rPr lang="it-IT" sz="1200" dirty="0" err="1" smtClean="0"/>
                        <a:t>Groups</a:t>
                      </a:r>
                      <a:endParaRPr lang="it-IT" sz="1200" dirty="0"/>
                    </a:p>
                  </a:txBody>
                  <a:tcPr/>
                </a:tc>
                <a:tc>
                  <a:txBody>
                    <a:bodyPr/>
                    <a:lstStyle/>
                    <a:p>
                      <a:r>
                        <a:rPr lang="it-IT" sz="1200" dirty="0" smtClean="0"/>
                        <a:t>Valori di Group per MPM</a:t>
                      </a:r>
                      <a:endParaRPr lang="it-IT" sz="1200" dirty="0"/>
                    </a:p>
                  </a:txBody>
                  <a:tcPr/>
                </a:tc>
              </a:tr>
              <a:tr h="260350">
                <a:tc>
                  <a:txBody>
                    <a:bodyPr/>
                    <a:lstStyle/>
                    <a:p>
                      <a:r>
                        <a:rPr lang="it-IT" sz="1200" dirty="0" smtClean="0"/>
                        <a:t>CH MPM </a:t>
                      </a:r>
                      <a:r>
                        <a:rPr lang="it-IT" sz="1200" dirty="0" err="1" smtClean="0"/>
                        <a:t>Subgroups</a:t>
                      </a:r>
                      <a:endParaRPr lang="it-IT" sz="1200" dirty="0"/>
                    </a:p>
                  </a:txBody>
                  <a:tcPr/>
                </a:tc>
                <a:tc>
                  <a:txBody>
                    <a:bodyPr/>
                    <a:lstStyle/>
                    <a:p>
                      <a:r>
                        <a:rPr lang="it-IT" sz="1200" dirty="0" smtClean="0"/>
                        <a:t>Valori di </a:t>
                      </a:r>
                      <a:r>
                        <a:rPr lang="it-IT" sz="1200" baseline="0" dirty="0" err="1" smtClean="0"/>
                        <a:t>Subgroup</a:t>
                      </a:r>
                      <a:r>
                        <a:rPr lang="it-IT" sz="1200" baseline="0" dirty="0" smtClean="0"/>
                        <a:t> per MPM</a:t>
                      </a:r>
                      <a:endParaRPr lang="it-IT" sz="1200" dirty="0"/>
                    </a:p>
                  </a:txBody>
                  <a:tcPr/>
                </a:tc>
              </a:tr>
              <a:tr h="260350">
                <a:tc>
                  <a:txBody>
                    <a:bodyPr/>
                    <a:lstStyle/>
                    <a:p>
                      <a:r>
                        <a:rPr lang="it-IT" sz="1200" dirty="0" smtClean="0"/>
                        <a:t>CH MPM Lines</a:t>
                      </a:r>
                      <a:endParaRPr lang="it-IT" sz="1200" dirty="0"/>
                    </a:p>
                  </a:txBody>
                  <a:tcPr/>
                </a:tc>
                <a:tc>
                  <a:txBody>
                    <a:bodyPr/>
                    <a:lstStyle/>
                    <a:p>
                      <a:r>
                        <a:rPr lang="it-IT" sz="1200" dirty="0" smtClean="0"/>
                        <a:t>Valori di Linee</a:t>
                      </a:r>
                      <a:endParaRPr lang="it-IT" sz="1200" dirty="0"/>
                    </a:p>
                  </a:txBody>
                  <a:tcPr/>
                </a:tc>
              </a:tr>
              <a:tr h="260350">
                <a:tc>
                  <a:txBody>
                    <a:bodyPr/>
                    <a:lstStyle/>
                    <a:p>
                      <a:r>
                        <a:rPr lang="it-IT" sz="1200" u="none" dirty="0" smtClean="0">
                          <a:solidFill>
                            <a:schemeClr val="tx1"/>
                          </a:solidFill>
                        </a:rPr>
                        <a:t>CH MPM </a:t>
                      </a:r>
                      <a:r>
                        <a:rPr lang="it-IT" sz="1200" u="none" dirty="0" err="1" smtClean="0">
                          <a:solidFill>
                            <a:schemeClr val="tx1"/>
                          </a:solidFill>
                        </a:rPr>
                        <a:t>Drug</a:t>
                      </a:r>
                      <a:r>
                        <a:rPr lang="it-IT" sz="1200" u="none" dirty="0" smtClean="0">
                          <a:solidFill>
                            <a:schemeClr val="tx1"/>
                          </a:solidFill>
                        </a:rPr>
                        <a:t> </a:t>
                      </a:r>
                      <a:r>
                        <a:rPr lang="it-IT" sz="1200" u="none" dirty="0" err="1" smtClean="0">
                          <a:solidFill>
                            <a:schemeClr val="tx1"/>
                          </a:solidFill>
                        </a:rPr>
                        <a:t>Trade</a:t>
                      </a:r>
                      <a:r>
                        <a:rPr lang="it-IT" sz="1200" u="none" baseline="0" dirty="0" smtClean="0">
                          <a:solidFill>
                            <a:schemeClr val="tx1"/>
                          </a:solidFill>
                        </a:rPr>
                        <a:t> </a:t>
                      </a:r>
                      <a:r>
                        <a:rPr lang="it-IT" sz="1200" u="none" baseline="0" dirty="0" err="1" smtClean="0">
                          <a:solidFill>
                            <a:schemeClr val="tx1"/>
                          </a:solidFill>
                        </a:rPr>
                        <a:t>Names</a:t>
                      </a:r>
                      <a:endParaRPr lang="it-IT" sz="1200" u="none" dirty="0">
                        <a:solidFill>
                          <a:schemeClr val="tx1"/>
                        </a:solidFill>
                      </a:endParaRPr>
                    </a:p>
                  </a:txBody>
                  <a:tcPr/>
                </a:tc>
                <a:tc>
                  <a:txBody>
                    <a:bodyPr/>
                    <a:lstStyle/>
                    <a:p>
                      <a:r>
                        <a:rPr lang="it-IT" sz="1200" dirty="0" smtClean="0"/>
                        <a:t>Elenco dei prodotti e valori dei campi</a:t>
                      </a:r>
                      <a:r>
                        <a:rPr lang="it-IT" sz="1200" baseline="0" dirty="0" smtClean="0"/>
                        <a:t> da inserire nei </a:t>
                      </a:r>
                      <a:r>
                        <a:rPr lang="it-IT" sz="1200" dirty="0" err="1" smtClean="0"/>
                        <a:t>form</a:t>
                      </a:r>
                      <a:r>
                        <a:rPr lang="it-IT" sz="1200" dirty="0" smtClean="0"/>
                        <a:t> AIFA e </a:t>
                      </a:r>
                      <a:r>
                        <a:rPr lang="it-IT" sz="1200" dirty="0" err="1" smtClean="0"/>
                        <a:t>workflow</a:t>
                      </a:r>
                      <a:r>
                        <a:rPr lang="it-IT" sz="1200" dirty="0" smtClean="0"/>
                        <a:t> performers:</a:t>
                      </a:r>
                    </a:p>
                    <a:p>
                      <a:pPr marL="171450" indent="-171450">
                        <a:buFontTx/>
                        <a:buChar char="-"/>
                      </a:pPr>
                      <a:r>
                        <a:rPr lang="it-IT" sz="1200" dirty="0" smtClean="0"/>
                        <a:t>Business Unit, AIC_N, Active </a:t>
                      </a:r>
                      <a:r>
                        <a:rPr lang="it-IT" sz="1200" dirty="0" err="1" smtClean="0"/>
                        <a:t>Substance</a:t>
                      </a:r>
                      <a:r>
                        <a:rPr lang="it-IT" sz="1200" dirty="0" smtClean="0"/>
                        <a:t>, AIC </a:t>
                      </a:r>
                      <a:r>
                        <a:rPr lang="it-IT" sz="1200" dirty="0" err="1" smtClean="0"/>
                        <a:t>Holder</a:t>
                      </a:r>
                      <a:r>
                        <a:rPr lang="it-IT" sz="1200" dirty="0" smtClean="0"/>
                        <a:t>, ACT Code</a:t>
                      </a:r>
                    </a:p>
                    <a:p>
                      <a:pPr marL="171450" indent="-171450">
                        <a:buFontTx/>
                        <a:buChar char="-"/>
                      </a:pPr>
                      <a:r>
                        <a:rPr lang="it-IT" sz="1200" dirty="0" smtClean="0"/>
                        <a:t>Brand Manager</a:t>
                      </a:r>
                    </a:p>
                    <a:p>
                      <a:pPr marL="171450" indent="-171450">
                        <a:buFontTx/>
                        <a:buChar char="-"/>
                      </a:pPr>
                      <a:r>
                        <a:rPr lang="it-IT" sz="1200" dirty="0" err="1" smtClean="0"/>
                        <a:t>Mktg</a:t>
                      </a:r>
                      <a:r>
                        <a:rPr lang="it-IT" sz="1200" dirty="0" smtClean="0"/>
                        <a:t> Field</a:t>
                      </a:r>
                      <a:r>
                        <a:rPr lang="it-IT" sz="1200" baseline="0" dirty="0" smtClean="0"/>
                        <a:t> Manager</a:t>
                      </a:r>
                    </a:p>
                    <a:p>
                      <a:pPr marL="171450" indent="-171450">
                        <a:buFontTx/>
                        <a:buChar char="-"/>
                      </a:pPr>
                      <a:r>
                        <a:rPr lang="it-IT" sz="1200" baseline="0" dirty="0" err="1" smtClean="0"/>
                        <a:t>Medical</a:t>
                      </a:r>
                      <a:r>
                        <a:rPr lang="it-IT" sz="1200" baseline="0" dirty="0" smtClean="0"/>
                        <a:t> Advisor</a:t>
                      </a:r>
                    </a:p>
                    <a:p>
                      <a:pPr marL="171450" indent="-171450">
                        <a:buFontTx/>
                        <a:buChar char="-"/>
                      </a:pPr>
                      <a:r>
                        <a:rPr lang="it-IT" sz="1200" baseline="0" dirty="0" smtClean="0"/>
                        <a:t>Corporate Marketing </a:t>
                      </a:r>
                      <a:r>
                        <a:rPr lang="it-IT" sz="1200" baseline="0" dirty="0" err="1" smtClean="0"/>
                        <a:t>Medical</a:t>
                      </a:r>
                      <a:r>
                        <a:rPr lang="it-IT" sz="1200" baseline="0" dirty="0" smtClean="0"/>
                        <a:t> Advisor</a:t>
                      </a:r>
                    </a:p>
                    <a:p>
                      <a:pPr marL="171450" indent="-171450">
                        <a:buFontTx/>
                        <a:buChar char="-"/>
                      </a:pPr>
                      <a:r>
                        <a:rPr lang="it-IT" sz="1200" baseline="0" dirty="0" smtClean="0"/>
                        <a:t>Corporate Marketing Brand Leader</a:t>
                      </a:r>
                    </a:p>
                    <a:p>
                      <a:pPr marL="171450" indent="-171450">
                        <a:buFontTx/>
                        <a:buChar char="-"/>
                      </a:pPr>
                      <a:r>
                        <a:rPr lang="it-IT" sz="1200" baseline="0" dirty="0" smtClean="0"/>
                        <a:t>BU </a:t>
                      </a:r>
                      <a:r>
                        <a:rPr lang="it-IT" sz="1200" baseline="0" dirty="0" err="1" smtClean="0"/>
                        <a:t>Director</a:t>
                      </a:r>
                      <a:endParaRPr lang="it-IT" sz="1200" baseline="0" dirty="0" smtClean="0"/>
                    </a:p>
                    <a:p>
                      <a:pPr marL="171450" indent="-171450">
                        <a:buFontTx/>
                        <a:buChar char="-"/>
                      </a:pPr>
                      <a:r>
                        <a:rPr lang="it-IT" sz="1200" baseline="0" dirty="0" err="1" smtClean="0"/>
                        <a:t>Medical</a:t>
                      </a:r>
                      <a:r>
                        <a:rPr lang="it-IT" sz="1200" baseline="0" dirty="0" smtClean="0"/>
                        <a:t> </a:t>
                      </a:r>
                      <a:r>
                        <a:rPr lang="it-IT" sz="1200" baseline="0" dirty="0" err="1" smtClean="0"/>
                        <a:t>Director</a:t>
                      </a:r>
                      <a:endParaRPr lang="it-IT" sz="1200" baseline="0" dirty="0" smtClean="0"/>
                    </a:p>
                    <a:p>
                      <a:pPr marL="171450" indent="-171450">
                        <a:buFontTx/>
                        <a:buChar char="-"/>
                      </a:pPr>
                      <a:r>
                        <a:rPr lang="it-IT" sz="1200" baseline="0" dirty="0" err="1" smtClean="0"/>
                        <a:t>Regualtory</a:t>
                      </a:r>
                      <a:r>
                        <a:rPr lang="it-IT" sz="1200" baseline="0" dirty="0" smtClean="0"/>
                        <a:t> Affairs</a:t>
                      </a:r>
                    </a:p>
                    <a:p>
                      <a:pPr marL="171450" indent="-171450">
                        <a:buFontTx/>
                        <a:buChar char="-"/>
                      </a:pPr>
                      <a:r>
                        <a:rPr lang="it-IT" sz="1200" baseline="0" dirty="0" smtClean="0"/>
                        <a:t>Legal</a:t>
                      </a:r>
                      <a:endParaRPr lang="it-IT" sz="1200" dirty="0" smtClean="0"/>
                    </a:p>
                  </a:txBody>
                  <a:tcPr/>
                </a:tc>
              </a:tr>
            </a:tbl>
          </a:graphicData>
        </a:graphic>
      </p:graphicFrame>
    </p:spTree>
    <p:extLst>
      <p:ext uri="{BB962C8B-B14F-4D97-AF65-F5344CB8AC3E}">
        <p14:creationId xmlns:p14="http://schemas.microsoft.com/office/powerpoint/2010/main" val="6674810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Nuovi dizionari specifici per MPM (2 di 2)</a:t>
            </a:r>
            <a:endParaRPr lang="it-IT" dirty="0"/>
          </a:p>
        </p:txBody>
      </p:sp>
      <p:graphicFrame>
        <p:nvGraphicFramePr>
          <p:cNvPr id="3" name="Tabella 2"/>
          <p:cNvGraphicFramePr>
            <a:graphicFrameLocks noGrp="1"/>
          </p:cNvGraphicFramePr>
          <p:nvPr>
            <p:extLst>
              <p:ext uri="{D42A27DB-BD31-4B8C-83A1-F6EECF244321}">
                <p14:modId xmlns:p14="http://schemas.microsoft.com/office/powerpoint/2010/main" val="926934577"/>
              </p:ext>
            </p:extLst>
          </p:nvPr>
        </p:nvGraphicFramePr>
        <p:xfrm>
          <a:off x="390525" y="1057275"/>
          <a:ext cx="8324850" cy="1950720"/>
        </p:xfrm>
        <a:graphic>
          <a:graphicData uri="http://schemas.openxmlformats.org/drawingml/2006/table">
            <a:tbl>
              <a:tblPr firstRow="1" bandRow="1">
                <a:tableStyleId>{5C22544A-7EE6-4342-B048-85BDC9FD1C3A}</a:tableStyleId>
              </a:tblPr>
              <a:tblGrid>
                <a:gridCol w="2352675"/>
                <a:gridCol w="5972175"/>
              </a:tblGrid>
              <a:tr h="200025">
                <a:tc>
                  <a:txBody>
                    <a:bodyPr/>
                    <a:lstStyle/>
                    <a:p>
                      <a:r>
                        <a:rPr lang="it-IT" sz="1400" dirty="0" smtClean="0">
                          <a:solidFill>
                            <a:schemeClr val="tx1"/>
                          </a:solidFill>
                        </a:rPr>
                        <a:t>Nome</a:t>
                      </a:r>
                      <a:endParaRPr lang="it-IT" sz="1400" dirty="0">
                        <a:solidFill>
                          <a:schemeClr val="tx1"/>
                        </a:solidFill>
                      </a:endParaRPr>
                    </a:p>
                  </a:txBody>
                  <a:tcPr/>
                </a:tc>
                <a:tc>
                  <a:txBody>
                    <a:bodyPr/>
                    <a:lstStyle/>
                    <a:p>
                      <a:r>
                        <a:rPr lang="it-IT" sz="1400" dirty="0" smtClean="0">
                          <a:solidFill>
                            <a:schemeClr val="tx1"/>
                          </a:solidFill>
                        </a:rPr>
                        <a:t>Descrizione</a:t>
                      </a:r>
                      <a:endParaRPr lang="it-IT" sz="1400" dirty="0">
                        <a:solidFill>
                          <a:schemeClr val="tx1"/>
                        </a:solidFill>
                      </a:endParaRPr>
                    </a:p>
                  </a:txBody>
                  <a:tcPr/>
                </a:tc>
              </a:tr>
              <a:tr h="260350">
                <a:tc>
                  <a:txBody>
                    <a:bodyPr/>
                    <a:lstStyle/>
                    <a:p>
                      <a:r>
                        <a:rPr lang="it-IT" sz="1200" dirty="0" smtClean="0"/>
                        <a:t>CH MPM Broadcast</a:t>
                      </a:r>
                      <a:endParaRPr lang="it-IT" sz="1200" dirty="0"/>
                    </a:p>
                  </a:txBody>
                  <a:tcPr/>
                </a:tc>
                <a:tc>
                  <a:txBody>
                    <a:bodyPr/>
                    <a:lstStyle/>
                    <a:p>
                      <a:r>
                        <a:rPr lang="it-IT" sz="1200" dirty="0" smtClean="0"/>
                        <a:t>Valori per Mezzi Diffusione</a:t>
                      </a:r>
                      <a:r>
                        <a:rPr lang="it-IT" sz="1200" baseline="0" dirty="0" smtClean="0"/>
                        <a:t> (utilizzato solo nel Processo Materiale Pubblicitario) </a:t>
                      </a:r>
                      <a:r>
                        <a:rPr lang="it-IT" sz="1200" dirty="0" smtClean="0"/>
                        <a:t>[</a:t>
                      </a:r>
                      <a:r>
                        <a:rPr lang="it-IT" sz="1200" i="1" dirty="0" smtClean="0"/>
                        <a:t>ITA </a:t>
                      </a:r>
                      <a:r>
                        <a:rPr lang="it-IT" sz="1200" i="1" dirty="0" err="1" smtClean="0"/>
                        <a:t>only</a:t>
                      </a:r>
                      <a:r>
                        <a:rPr lang="it-IT" sz="1200" dirty="0" smtClean="0"/>
                        <a:t>]</a:t>
                      </a:r>
                      <a:endParaRPr lang="it-IT" sz="1200" dirty="0"/>
                    </a:p>
                  </a:txBody>
                  <a:tcPr/>
                </a:tc>
              </a:tr>
              <a:tr h="260350">
                <a:tc>
                  <a:txBody>
                    <a:bodyPr/>
                    <a:lstStyle/>
                    <a:p>
                      <a:r>
                        <a:rPr lang="it-IT" sz="1200" dirty="0" smtClean="0"/>
                        <a:t>CH MPM Promo </a:t>
                      </a:r>
                      <a:r>
                        <a:rPr lang="it-IT" sz="1200" dirty="0" err="1" smtClean="0"/>
                        <a:t>Material</a:t>
                      </a:r>
                      <a:r>
                        <a:rPr lang="it-IT" sz="1200" dirty="0" smtClean="0"/>
                        <a:t> </a:t>
                      </a:r>
                      <a:r>
                        <a:rPr lang="it-IT" sz="1200" dirty="0" err="1" smtClean="0"/>
                        <a:t>Type</a:t>
                      </a:r>
                      <a:endParaRPr lang="it-IT" sz="1200" dirty="0"/>
                    </a:p>
                  </a:txBody>
                  <a:tcPr/>
                </a:tc>
                <a:tc>
                  <a:txBody>
                    <a:bodyPr/>
                    <a:lstStyle/>
                    <a:p>
                      <a:r>
                        <a:rPr lang="it-IT" sz="1200" dirty="0" smtClean="0"/>
                        <a:t>Valori per Promo </a:t>
                      </a:r>
                      <a:r>
                        <a:rPr lang="it-IT" sz="1200" dirty="0" err="1" smtClean="0"/>
                        <a:t>Material</a:t>
                      </a:r>
                      <a:r>
                        <a:rPr lang="it-IT" sz="1200" dirty="0" smtClean="0"/>
                        <a:t> </a:t>
                      </a:r>
                      <a:r>
                        <a:rPr lang="it-IT" sz="1200" dirty="0" err="1" smtClean="0"/>
                        <a:t>Type</a:t>
                      </a:r>
                      <a:endParaRPr lang="it-IT" sz="1200" dirty="0"/>
                    </a:p>
                  </a:txBody>
                  <a:tcPr/>
                </a:tc>
              </a:tr>
              <a:tr h="260350">
                <a:tc>
                  <a:txBody>
                    <a:bodyPr/>
                    <a:lstStyle/>
                    <a:p>
                      <a:r>
                        <a:rPr lang="it-IT" sz="1200" dirty="0" smtClean="0"/>
                        <a:t>CH MPM </a:t>
                      </a:r>
                      <a:r>
                        <a:rPr lang="it-IT" sz="1200" dirty="0" err="1" smtClean="0"/>
                        <a:t>Types</a:t>
                      </a:r>
                      <a:endParaRPr lang="it-IT" sz="1200" dirty="0"/>
                    </a:p>
                  </a:txBody>
                  <a:tcPr/>
                </a:tc>
                <a:tc>
                  <a:txBody>
                    <a:bodyPr/>
                    <a:lstStyle/>
                    <a:p>
                      <a:r>
                        <a:rPr lang="it-IT" sz="1200" dirty="0" smtClean="0"/>
                        <a:t>Tipologia</a:t>
                      </a:r>
                      <a:r>
                        <a:rPr lang="it-IT" sz="1200" baseline="0" dirty="0" smtClean="0"/>
                        <a:t> di promo </a:t>
                      </a:r>
                      <a:r>
                        <a:rPr lang="it-IT" sz="1200" baseline="0" dirty="0" err="1" smtClean="0"/>
                        <a:t>material</a:t>
                      </a:r>
                      <a:endParaRPr lang="it-IT" sz="1200" dirty="0"/>
                    </a:p>
                  </a:txBody>
                  <a:tcPr/>
                </a:tc>
              </a:tr>
              <a:tr h="260350">
                <a:tc>
                  <a:txBody>
                    <a:bodyPr/>
                    <a:lstStyle/>
                    <a:p>
                      <a:r>
                        <a:rPr lang="it-IT" sz="1200" dirty="0" smtClean="0"/>
                        <a:t>CH MPM </a:t>
                      </a:r>
                      <a:r>
                        <a:rPr lang="it-IT" sz="1200" dirty="0" err="1" smtClean="0"/>
                        <a:t>Workflow</a:t>
                      </a:r>
                      <a:r>
                        <a:rPr lang="it-IT" sz="1200" dirty="0" smtClean="0"/>
                        <a:t> </a:t>
                      </a:r>
                      <a:r>
                        <a:rPr lang="it-IT" sz="1200" dirty="0" err="1" smtClean="0"/>
                        <a:t>Template</a:t>
                      </a:r>
                      <a:endParaRPr lang="it-IT" sz="1200" dirty="0"/>
                    </a:p>
                  </a:txBody>
                  <a:tcPr/>
                </a:tc>
                <a:tc>
                  <a:txBody>
                    <a:bodyPr/>
                    <a:lstStyle/>
                    <a:p>
                      <a:r>
                        <a:rPr lang="it-IT" sz="1200" dirty="0" smtClean="0"/>
                        <a:t>Valori dei</a:t>
                      </a:r>
                      <a:r>
                        <a:rPr lang="it-IT" sz="1200" baseline="0" dirty="0" smtClean="0"/>
                        <a:t> </a:t>
                      </a:r>
                      <a:r>
                        <a:rPr lang="it-IT" sz="1200" baseline="0" dirty="0" err="1" smtClean="0"/>
                        <a:t>workflow</a:t>
                      </a:r>
                      <a:r>
                        <a:rPr lang="it-IT" sz="1200" baseline="0" dirty="0" smtClean="0"/>
                        <a:t> </a:t>
                      </a:r>
                      <a:r>
                        <a:rPr lang="it-IT" sz="1200" baseline="0" dirty="0" err="1" smtClean="0"/>
                        <a:t>template</a:t>
                      </a:r>
                      <a:r>
                        <a:rPr lang="it-IT" sz="1200" baseline="0" dirty="0" smtClean="0"/>
                        <a:t> utilizzati in MPM</a:t>
                      </a:r>
                      <a:endParaRPr lang="it-IT" sz="1200" dirty="0"/>
                    </a:p>
                  </a:txBody>
                  <a:tcPr/>
                </a:tc>
              </a:tr>
              <a:tr h="260350">
                <a:tc>
                  <a:txBody>
                    <a:bodyPr/>
                    <a:lstStyle/>
                    <a:p>
                      <a:r>
                        <a:rPr lang="it-IT" sz="1200" dirty="0" smtClean="0">
                          <a:solidFill>
                            <a:schemeClr val="tx1"/>
                          </a:solidFill>
                        </a:rPr>
                        <a:t>CH</a:t>
                      </a:r>
                      <a:r>
                        <a:rPr lang="it-IT" sz="1200" baseline="0" dirty="0" smtClean="0">
                          <a:solidFill>
                            <a:schemeClr val="tx1"/>
                          </a:solidFill>
                        </a:rPr>
                        <a:t> MPM </a:t>
                      </a:r>
                      <a:r>
                        <a:rPr lang="it-IT" sz="1200" baseline="0" dirty="0" err="1" smtClean="0">
                          <a:solidFill>
                            <a:schemeClr val="tx1"/>
                          </a:solidFill>
                        </a:rPr>
                        <a:t>Workflow</a:t>
                      </a:r>
                      <a:r>
                        <a:rPr lang="it-IT" sz="1200" baseline="0" dirty="0" smtClean="0">
                          <a:solidFill>
                            <a:schemeClr val="tx1"/>
                          </a:solidFill>
                        </a:rPr>
                        <a:t> Performers</a:t>
                      </a:r>
                      <a:endParaRPr lang="it-IT" sz="1200" dirty="0">
                        <a:solidFill>
                          <a:schemeClr val="tx1"/>
                        </a:solidFill>
                      </a:endParaRPr>
                    </a:p>
                  </a:txBody>
                  <a:tcPr/>
                </a:tc>
                <a:tc>
                  <a:txBody>
                    <a:bodyPr/>
                    <a:lstStyle/>
                    <a:p>
                      <a:r>
                        <a:rPr lang="it-IT" sz="1200" dirty="0" smtClean="0">
                          <a:solidFill>
                            <a:schemeClr val="tx1"/>
                          </a:solidFill>
                        </a:rPr>
                        <a:t>Dizionario</a:t>
                      </a:r>
                      <a:r>
                        <a:rPr lang="it-IT" sz="1200" baseline="0" dirty="0" smtClean="0">
                          <a:solidFill>
                            <a:schemeClr val="tx1"/>
                          </a:solidFill>
                        </a:rPr>
                        <a:t> utilizzato per la tassonomia che associa </a:t>
                      </a:r>
                      <a:r>
                        <a:rPr lang="it-IT" sz="1200" baseline="0" dirty="0" err="1" smtClean="0">
                          <a:solidFill>
                            <a:schemeClr val="tx1"/>
                          </a:solidFill>
                        </a:rPr>
                        <a:t>Drug</a:t>
                      </a:r>
                      <a:r>
                        <a:rPr lang="it-IT" sz="1200" baseline="0" dirty="0" smtClean="0">
                          <a:solidFill>
                            <a:schemeClr val="tx1"/>
                          </a:solidFill>
                        </a:rPr>
                        <a:t> Product con </a:t>
                      </a:r>
                      <a:r>
                        <a:rPr lang="it-IT" sz="1200" baseline="0" dirty="0" err="1" smtClean="0">
                          <a:solidFill>
                            <a:schemeClr val="tx1"/>
                          </a:solidFill>
                        </a:rPr>
                        <a:t>wf</a:t>
                      </a:r>
                      <a:r>
                        <a:rPr lang="it-IT" sz="1200" baseline="0" dirty="0" smtClean="0">
                          <a:solidFill>
                            <a:schemeClr val="tx1"/>
                          </a:solidFill>
                        </a:rPr>
                        <a:t> performers</a:t>
                      </a:r>
                      <a:endParaRPr lang="it-IT" sz="1200" dirty="0">
                        <a:solidFill>
                          <a:schemeClr val="tx1"/>
                        </a:solidFill>
                      </a:endParaRPr>
                    </a:p>
                  </a:txBody>
                  <a:tcPr/>
                </a:tc>
              </a:tr>
              <a:tr h="260350">
                <a:tc>
                  <a:txBody>
                    <a:bodyPr/>
                    <a:lstStyle/>
                    <a:p>
                      <a:r>
                        <a:rPr lang="it-IT" sz="1200" dirty="0" smtClean="0">
                          <a:solidFill>
                            <a:schemeClr val="tx1"/>
                          </a:solidFill>
                        </a:rPr>
                        <a:t>CH MPM </a:t>
                      </a:r>
                      <a:r>
                        <a:rPr lang="it-IT" sz="1200" dirty="0" err="1" smtClean="0">
                          <a:solidFill>
                            <a:schemeClr val="tx1"/>
                          </a:solidFill>
                        </a:rPr>
                        <a:t>Drug</a:t>
                      </a:r>
                      <a:r>
                        <a:rPr lang="it-IT" sz="1200" dirty="0" smtClean="0">
                          <a:solidFill>
                            <a:schemeClr val="tx1"/>
                          </a:solidFill>
                        </a:rPr>
                        <a:t> </a:t>
                      </a:r>
                      <a:r>
                        <a:rPr lang="it-IT" sz="1200" dirty="0" err="1" smtClean="0">
                          <a:solidFill>
                            <a:schemeClr val="tx1"/>
                          </a:solidFill>
                        </a:rPr>
                        <a:t>Description</a:t>
                      </a:r>
                      <a:endParaRPr lang="it-IT" sz="1200" dirty="0">
                        <a:solidFill>
                          <a:schemeClr val="tx1"/>
                        </a:solidFill>
                      </a:endParaRPr>
                    </a:p>
                  </a:txBody>
                  <a:tcPr/>
                </a:tc>
                <a:tc>
                  <a:txBody>
                    <a:bodyPr/>
                    <a:lstStyle/>
                    <a:p>
                      <a:r>
                        <a:rPr lang="it-IT" sz="1200" dirty="0" smtClean="0">
                          <a:solidFill>
                            <a:schemeClr val="tx1"/>
                          </a:solidFill>
                        </a:rPr>
                        <a:t>Elenco</a:t>
                      </a:r>
                      <a:r>
                        <a:rPr lang="it-IT" sz="1200" baseline="0" dirty="0" smtClean="0">
                          <a:solidFill>
                            <a:schemeClr val="tx1"/>
                          </a:solidFill>
                        </a:rPr>
                        <a:t> valori associati alla descrizione delle Confezioni e relativi valori per i campi del Form AIFA</a:t>
                      </a:r>
                      <a:endParaRPr lang="it-IT" sz="1200" dirty="0">
                        <a:solidFill>
                          <a:schemeClr val="tx1"/>
                        </a:solidFill>
                      </a:endParaRPr>
                    </a:p>
                  </a:txBody>
                  <a:tcPr/>
                </a:tc>
              </a:tr>
            </a:tbl>
          </a:graphicData>
        </a:graphic>
      </p:graphicFrame>
    </p:spTree>
    <p:extLst>
      <p:ext uri="{BB962C8B-B14F-4D97-AF65-F5344CB8AC3E}">
        <p14:creationId xmlns:p14="http://schemas.microsoft.com/office/powerpoint/2010/main" val="39016102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NuovE</a:t>
            </a:r>
            <a:r>
              <a:rPr lang="it-IT" dirty="0" smtClean="0"/>
              <a:t> TASSONOMIE specifiche per MPM</a:t>
            </a:r>
            <a:endParaRPr lang="it-IT" dirty="0"/>
          </a:p>
        </p:txBody>
      </p:sp>
      <p:graphicFrame>
        <p:nvGraphicFramePr>
          <p:cNvPr id="3" name="Tabella 2"/>
          <p:cNvGraphicFramePr>
            <a:graphicFrameLocks noGrp="1"/>
          </p:cNvGraphicFramePr>
          <p:nvPr>
            <p:extLst>
              <p:ext uri="{D42A27DB-BD31-4B8C-83A1-F6EECF244321}">
                <p14:modId xmlns:p14="http://schemas.microsoft.com/office/powerpoint/2010/main" val="2588251520"/>
              </p:ext>
            </p:extLst>
          </p:nvPr>
        </p:nvGraphicFramePr>
        <p:xfrm>
          <a:off x="390525" y="876300"/>
          <a:ext cx="8324850" cy="1950720"/>
        </p:xfrm>
        <a:graphic>
          <a:graphicData uri="http://schemas.openxmlformats.org/drawingml/2006/table">
            <a:tbl>
              <a:tblPr firstRow="1" bandRow="1">
                <a:tableStyleId>{5C22544A-7EE6-4342-B048-85BDC9FD1C3A}</a:tableStyleId>
              </a:tblPr>
              <a:tblGrid>
                <a:gridCol w="3733800"/>
                <a:gridCol w="4591050"/>
              </a:tblGrid>
              <a:tr h="231775">
                <a:tc>
                  <a:txBody>
                    <a:bodyPr/>
                    <a:lstStyle/>
                    <a:p>
                      <a:r>
                        <a:rPr lang="it-IT" sz="1400" dirty="0" smtClean="0">
                          <a:solidFill>
                            <a:schemeClr val="tx1"/>
                          </a:solidFill>
                        </a:rPr>
                        <a:t>Nome</a:t>
                      </a:r>
                      <a:endParaRPr lang="it-IT" sz="1400" dirty="0">
                        <a:solidFill>
                          <a:schemeClr val="tx1"/>
                        </a:solidFill>
                      </a:endParaRPr>
                    </a:p>
                  </a:txBody>
                  <a:tcPr/>
                </a:tc>
                <a:tc>
                  <a:txBody>
                    <a:bodyPr/>
                    <a:lstStyle/>
                    <a:p>
                      <a:r>
                        <a:rPr lang="it-IT" sz="1400" dirty="0" smtClean="0">
                          <a:solidFill>
                            <a:schemeClr val="tx1"/>
                          </a:solidFill>
                        </a:rPr>
                        <a:t>Descrizione</a:t>
                      </a:r>
                      <a:endParaRPr lang="it-IT" sz="1400" dirty="0">
                        <a:solidFill>
                          <a:schemeClr val="tx1"/>
                        </a:solidFill>
                      </a:endParaRPr>
                    </a:p>
                  </a:txBody>
                  <a:tcPr/>
                </a:tc>
              </a:tr>
              <a:tr h="203200">
                <a:tc>
                  <a:txBody>
                    <a:bodyPr/>
                    <a:lstStyle/>
                    <a:p>
                      <a:r>
                        <a:rPr lang="it-IT" sz="1200" dirty="0" smtClean="0"/>
                        <a:t>CH MPM</a:t>
                      </a:r>
                      <a:r>
                        <a:rPr lang="it-IT" sz="1200" baseline="0" dirty="0" smtClean="0"/>
                        <a:t> </a:t>
                      </a:r>
                      <a:r>
                        <a:rPr lang="it-IT" sz="1200" baseline="0" dirty="0" err="1" smtClean="0"/>
                        <a:t>Artifacts</a:t>
                      </a:r>
                      <a:r>
                        <a:rPr lang="it-IT" sz="1200" baseline="0" dirty="0" smtClean="0"/>
                        <a:t> by </a:t>
                      </a:r>
                      <a:r>
                        <a:rPr lang="it-IT" sz="1200" baseline="0" dirty="0" err="1" smtClean="0"/>
                        <a:t>Groups</a:t>
                      </a:r>
                      <a:endParaRPr lang="it-IT" sz="1200" dirty="0"/>
                    </a:p>
                  </a:txBody>
                  <a:tcPr/>
                </a:tc>
                <a:tc>
                  <a:txBody>
                    <a:bodyPr/>
                    <a:lstStyle/>
                    <a:p>
                      <a:r>
                        <a:rPr lang="it-IT" sz="1200" dirty="0" smtClean="0">
                          <a:solidFill>
                            <a:schemeClr val="tx1"/>
                          </a:solidFill>
                        </a:rPr>
                        <a:t>Definisce la gerarchia Gruppo/Sottogruppo/</a:t>
                      </a:r>
                      <a:r>
                        <a:rPr lang="it-IT" sz="1200" dirty="0" err="1" smtClean="0">
                          <a:solidFill>
                            <a:schemeClr val="tx1"/>
                          </a:solidFill>
                        </a:rPr>
                        <a:t>Artifact</a:t>
                      </a:r>
                      <a:r>
                        <a:rPr lang="it-IT" sz="1200" dirty="0" smtClean="0">
                          <a:solidFill>
                            <a:schemeClr val="tx1"/>
                          </a:solidFill>
                        </a:rPr>
                        <a:t>/</a:t>
                      </a:r>
                      <a:r>
                        <a:rPr lang="it-IT" sz="1200" dirty="0" err="1" smtClean="0">
                          <a:solidFill>
                            <a:schemeClr val="tx1"/>
                          </a:solidFill>
                        </a:rPr>
                        <a:t>Workflow</a:t>
                      </a:r>
                      <a:r>
                        <a:rPr lang="it-IT" sz="1200" dirty="0" smtClean="0">
                          <a:solidFill>
                            <a:schemeClr val="tx1"/>
                          </a:solidFill>
                        </a:rPr>
                        <a:t> </a:t>
                      </a:r>
                      <a:r>
                        <a:rPr lang="it-IT" sz="1200" dirty="0" err="1" smtClean="0">
                          <a:solidFill>
                            <a:schemeClr val="tx1"/>
                          </a:solidFill>
                        </a:rPr>
                        <a:t>Template</a:t>
                      </a:r>
                      <a:endParaRPr lang="it-IT" sz="1200" dirty="0" smtClean="0">
                        <a:solidFill>
                          <a:schemeClr val="tx1"/>
                        </a:solidFill>
                      </a:endParaRPr>
                    </a:p>
                  </a:txBody>
                  <a:tcPr/>
                </a:tc>
              </a:tr>
              <a:tr h="203200">
                <a:tc>
                  <a:txBody>
                    <a:bodyPr/>
                    <a:lstStyle/>
                    <a:p>
                      <a:r>
                        <a:rPr lang="it-IT" sz="1200" dirty="0" smtClean="0"/>
                        <a:t>CH MPM </a:t>
                      </a:r>
                      <a:r>
                        <a:rPr lang="it-IT" sz="1200" dirty="0" err="1" smtClean="0"/>
                        <a:t>Sites</a:t>
                      </a:r>
                      <a:r>
                        <a:rPr lang="it-IT" sz="1200" dirty="0" smtClean="0"/>
                        <a:t> doc </a:t>
                      </a:r>
                      <a:r>
                        <a:rPr lang="it-IT" sz="1200" dirty="0" err="1" smtClean="0"/>
                        <a:t>types</a:t>
                      </a:r>
                      <a:endParaRPr lang="it-IT" sz="1200" dirty="0"/>
                    </a:p>
                  </a:txBody>
                  <a:tcPr/>
                </a:tc>
                <a:tc>
                  <a:txBody>
                    <a:bodyPr/>
                    <a:lstStyle/>
                    <a:p>
                      <a:r>
                        <a:rPr lang="it-IT" sz="1200" dirty="0" smtClean="0">
                          <a:solidFill>
                            <a:schemeClr val="tx1"/>
                          </a:solidFill>
                        </a:rPr>
                        <a:t>Tipologia</a:t>
                      </a:r>
                      <a:r>
                        <a:rPr lang="it-IT" sz="1200" baseline="0" dirty="0" smtClean="0">
                          <a:solidFill>
                            <a:schemeClr val="tx1"/>
                          </a:solidFill>
                        </a:rPr>
                        <a:t> di documenti su base Site</a:t>
                      </a:r>
                      <a:endParaRPr lang="it-IT" sz="1200" dirty="0">
                        <a:solidFill>
                          <a:schemeClr val="tx1"/>
                        </a:solidFill>
                      </a:endParaRPr>
                    </a:p>
                  </a:txBody>
                  <a:tcPr/>
                </a:tc>
              </a:tr>
              <a:tr h="135255">
                <a:tc>
                  <a:txBody>
                    <a:bodyPr/>
                    <a:lstStyle/>
                    <a:p>
                      <a:r>
                        <a:rPr lang="it-IT" sz="1200" dirty="0" smtClean="0"/>
                        <a:t>CH MPM </a:t>
                      </a:r>
                      <a:r>
                        <a:rPr lang="it-IT" sz="1200" dirty="0" err="1" smtClean="0"/>
                        <a:t>Sites</a:t>
                      </a:r>
                      <a:r>
                        <a:rPr lang="it-IT" sz="1200" dirty="0" smtClean="0"/>
                        <a:t> </a:t>
                      </a:r>
                      <a:r>
                        <a:rPr lang="it-IT" sz="1200" dirty="0" err="1" smtClean="0"/>
                        <a:t>Cycles</a:t>
                      </a:r>
                      <a:endParaRPr lang="it-IT" sz="1200" dirty="0"/>
                    </a:p>
                  </a:txBody>
                  <a:tcPr/>
                </a:tc>
                <a:tc>
                  <a:txBody>
                    <a:bodyPr/>
                    <a:lstStyle/>
                    <a:p>
                      <a:r>
                        <a:rPr lang="it-IT" sz="1200" dirty="0" smtClean="0">
                          <a:solidFill>
                            <a:schemeClr val="tx1"/>
                          </a:solidFill>
                        </a:rPr>
                        <a:t>Cicli</a:t>
                      </a:r>
                      <a:r>
                        <a:rPr lang="it-IT" sz="1200" baseline="0" dirty="0" smtClean="0">
                          <a:solidFill>
                            <a:schemeClr val="tx1"/>
                          </a:solidFill>
                        </a:rPr>
                        <a:t> su base Site</a:t>
                      </a:r>
                      <a:endParaRPr lang="it-IT" sz="1200" dirty="0">
                        <a:solidFill>
                          <a:schemeClr val="tx1"/>
                        </a:solidFill>
                      </a:endParaRPr>
                    </a:p>
                  </a:txBody>
                  <a:tcPr/>
                </a:tc>
              </a:tr>
              <a:tr h="241300">
                <a:tc>
                  <a:txBody>
                    <a:bodyPr/>
                    <a:lstStyle/>
                    <a:p>
                      <a:r>
                        <a:rPr lang="it-IT" sz="1200" dirty="0" smtClean="0"/>
                        <a:t>CH MPM </a:t>
                      </a:r>
                      <a:r>
                        <a:rPr lang="it-IT" sz="1200" dirty="0" err="1" smtClean="0"/>
                        <a:t>Sites</a:t>
                      </a:r>
                      <a:r>
                        <a:rPr lang="it-IT" sz="1200" baseline="0" dirty="0" smtClean="0"/>
                        <a:t> Lines</a:t>
                      </a:r>
                      <a:endParaRPr lang="it-IT" sz="1200" dirty="0"/>
                    </a:p>
                  </a:txBody>
                  <a:tcPr/>
                </a:tc>
                <a:tc>
                  <a:txBody>
                    <a:bodyPr/>
                    <a:lstStyle/>
                    <a:p>
                      <a:pPr marL="0" marR="0" indent="0" algn="l" defTabSz="457165" rtl="0" eaLnBrk="1" fontAlgn="auto" latinLnBrk="0" hangingPunct="1">
                        <a:lnSpc>
                          <a:spcPct val="100000"/>
                        </a:lnSpc>
                        <a:spcBef>
                          <a:spcPts val="0"/>
                        </a:spcBef>
                        <a:spcAft>
                          <a:spcPts val="0"/>
                        </a:spcAft>
                        <a:buClrTx/>
                        <a:buSzTx/>
                        <a:buFontTx/>
                        <a:buNone/>
                        <a:tabLst/>
                        <a:defRPr/>
                      </a:pPr>
                      <a:r>
                        <a:rPr lang="it-IT" sz="1200" dirty="0" smtClean="0">
                          <a:solidFill>
                            <a:schemeClr val="tx1"/>
                          </a:solidFill>
                        </a:rPr>
                        <a:t>Linee </a:t>
                      </a:r>
                      <a:r>
                        <a:rPr lang="it-IT" sz="1200" baseline="0" dirty="0" smtClean="0">
                          <a:solidFill>
                            <a:schemeClr val="tx1"/>
                          </a:solidFill>
                        </a:rPr>
                        <a:t>su base Site</a:t>
                      </a:r>
                      <a:endParaRPr lang="it-IT" sz="1200" dirty="0" smtClean="0">
                        <a:solidFill>
                          <a:schemeClr val="tx1"/>
                        </a:solidFill>
                      </a:endParaRPr>
                    </a:p>
                  </a:txBody>
                  <a:tcPr/>
                </a:tc>
              </a:tr>
              <a:tr h="241300">
                <a:tc>
                  <a:txBody>
                    <a:bodyPr/>
                    <a:lstStyle/>
                    <a:p>
                      <a:r>
                        <a:rPr lang="it-IT" sz="1200" dirty="0" smtClean="0"/>
                        <a:t>CH MPM </a:t>
                      </a:r>
                      <a:r>
                        <a:rPr lang="it-IT" sz="1200" dirty="0" err="1" smtClean="0"/>
                        <a:t>Drug</a:t>
                      </a:r>
                      <a:r>
                        <a:rPr lang="it-IT" sz="1200" dirty="0" smtClean="0"/>
                        <a:t> Product </a:t>
                      </a:r>
                      <a:r>
                        <a:rPr lang="it-IT" sz="1200" dirty="0" err="1" smtClean="0"/>
                        <a:t>Description</a:t>
                      </a:r>
                      <a:endParaRPr lang="it-IT" sz="1200" dirty="0"/>
                    </a:p>
                  </a:txBody>
                  <a:tcPr/>
                </a:tc>
                <a:tc>
                  <a:txBody>
                    <a:bodyPr/>
                    <a:lstStyle/>
                    <a:p>
                      <a:pPr marL="0" marR="0" indent="0" algn="l" defTabSz="457165" rtl="0" eaLnBrk="1" fontAlgn="auto" latinLnBrk="0" hangingPunct="1">
                        <a:lnSpc>
                          <a:spcPct val="100000"/>
                        </a:lnSpc>
                        <a:spcBef>
                          <a:spcPts val="0"/>
                        </a:spcBef>
                        <a:spcAft>
                          <a:spcPts val="0"/>
                        </a:spcAft>
                        <a:buClrTx/>
                        <a:buSzTx/>
                        <a:buFontTx/>
                        <a:buNone/>
                        <a:tabLst/>
                        <a:defRPr/>
                      </a:pPr>
                      <a:r>
                        <a:rPr lang="it-IT" sz="1200" dirty="0" smtClean="0">
                          <a:solidFill>
                            <a:schemeClr val="tx1"/>
                          </a:solidFill>
                        </a:rPr>
                        <a:t>Relazione il </a:t>
                      </a:r>
                      <a:r>
                        <a:rPr lang="it-IT" sz="1200" dirty="0" err="1" smtClean="0">
                          <a:solidFill>
                            <a:schemeClr val="tx1"/>
                          </a:solidFill>
                        </a:rPr>
                        <a:t>Drug</a:t>
                      </a:r>
                      <a:r>
                        <a:rPr lang="it-IT" sz="1200" dirty="0" smtClean="0">
                          <a:solidFill>
                            <a:schemeClr val="tx1"/>
                          </a:solidFill>
                        </a:rPr>
                        <a:t> Product</a:t>
                      </a:r>
                      <a:r>
                        <a:rPr lang="it-IT" sz="1200" baseline="0" dirty="0" smtClean="0">
                          <a:solidFill>
                            <a:schemeClr val="tx1"/>
                          </a:solidFill>
                        </a:rPr>
                        <a:t> con la descrizione delle relative confezioni</a:t>
                      </a:r>
                      <a:endParaRPr lang="it-IT" sz="1200" dirty="0" smtClean="0">
                        <a:solidFill>
                          <a:schemeClr val="tx1"/>
                        </a:solidFill>
                      </a:endParaRPr>
                    </a:p>
                  </a:txBody>
                  <a:tcPr/>
                </a:tc>
              </a:tr>
              <a:tr h="241300">
                <a:tc>
                  <a:txBody>
                    <a:bodyPr/>
                    <a:lstStyle/>
                    <a:p>
                      <a:r>
                        <a:rPr lang="it-IT" sz="1200" dirty="0" smtClean="0"/>
                        <a:t>CH MPM </a:t>
                      </a:r>
                      <a:r>
                        <a:rPr lang="it-IT" sz="1200" dirty="0" err="1" smtClean="0"/>
                        <a:t>Drug</a:t>
                      </a:r>
                      <a:r>
                        <a:rPr lang="it-IT" sz="1200" dirty="0" smtClean="0"/>
                        <a:t> Product</a:t>
                      </a:r>
                      <a:r>
                        <a:rPr lang="it-IT" sz="1200" baseline="0" dirty="0" smtClean="0"/>
                        <a:t> </a:t>
                      </a:r>
                      <a:r>
                        <a:rPr lang="it-IT" sz="1200" baseline="0" dirty="0" err="1" smtClean="0"/>
                        <a:t>Approval</a:t>
                      </a:r>
                      <a:endParaRPr lang="it-IT" sz="1200" dirty="0"/>
                    </a:p>
                  </a:txBody>
                  <a:tcPr/>
                </a:tc>
                <a:tc>
                  <a:txBody>
                    <a:bodyPr/>
                    <a:lstStyle/>
                    <a:p>
                      <a:pPr marL="0" marR="0" indent="0" algn="l" defTabSz="457165" rtl="0" eaLnBrk="1" fontAlgn="auto" latinLnBrk="0" hangingPunct="1">
                        <a:lnSpc>
                          <a:spcPct val="100000"/>
                        </a:lnSpc>
                        <a:spcBef>
                          <a:spcPts val="0"/>
                        </a:spcBef>
                        <a:spcAft>
                          <a:spcPts val="0"/>
                        </a:spcAft>
                        <a:buClrTx/>
                        <a:buSzTx/>
                        <a:buFontTx/>
                        <a:buNone/>
                        <a:tabLst/>
                        <a:defRPr/>
                      </a:pPr>
                      <a:r>
                        <a:rPr lang="it-IT" sz="1200" dirty="0" smtClean="0">
                          <a:solidFill>
                            <a:schemeClr val="tx1"/>
                          </a:solidFill>
                        </a:rPr>
                        <a:t>Definisce</a:t>
                      </a:r>
                      <a:r>
                        <a:rPr lang="it-IT" sz="1200" baseline="0" dirty="0" smtClean="0">
                          <a:solidFill>
                            <a:schemeClr val="tx1"/>
                          </a:solidFill>
                        </a:rPr>
                        <a:t> Brand manager e </a:t>
                      </a:r>
                      <a:r>
                        <a:rPr lang="it-IT" sz="1200" baseline="0" dirty="0" err="1" smtClean="0">
                          <a:solidFill>
                            <a:schemeClr val="tx1"/>
                          </a:solidFill>
                        </a:rPr>
                        <a:t>workflow</a:t>
                      </a:r>
                      <a:r>
                        <a:rPr lang="it-IT" sz="1200" baseline="0" dirty="0" smtClean="0">
                          <a:solidFill>
                            <a:schemeClr val="tx1"/>
                          </a:solidFill>
                        </a:rPr>
                        <a:t> performers associati al </a:t>
                      </a:r>
                      <a:r>
                        <a:rPr lang="it-IT" sz="1200" baseline="0" dirty="0" err="1" smtClean="0">
                          <a:solidFill>
                            <a:schemeClr val="tx1"/>
                          </a:solidFill>
                        </a:rPr>
                        <a:t>Drug</a:t>
                      </a:r>
                      <a:r>
                        <a:rPr lang="it-IT" sz="1200" baseline="0" dirty="0" smtClean="0">
                          <a:solidFill>
                            <a:schemeClr val="tx1"/>
                          </a:solidFill>
                        </a:rPr>
                        <a:t> Product</a:t>
                      </a:r>
                      <a:endParaRPr lang="it-IT" sz="1200" dirty="0" smtClean="0">
                        <a:solidFill>
                          <a:schemeClr val="tx1"/>
                        </a:solidFill>
                      </a:endParaRPr>
                    </a:p>
                  </a:txBody>
                  <a:tcPr/>
                </a:tc>
              </a:tr>
            </a:tbl>
          </a:graphicData>
        </a:graphic>
      </p:graphicFrame>
    </p:spTree>
    <p:extLst>
      <p:ext uri="{BB962C8B-B14F-4D97-AF65-F5344CB8AC3E}">
        <p14:creationId xmlns:p14="http://schemas.microsoft.com/office/powerpoint/2010/main" val="1774770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Compilazione automatica dei </a:t>
            </a:r>
            <a:r>
              <a:rPr lang="it-IT" dirty="0" err="1" smtClean="0"/>
              <a:t>form</a:t>
            </a:r>
            <a:r>
              <a:rPr lang="it-IT" dirty="0" smtClean="0"/>
              <a:t> </a:t>
            </a:r>
            <a:r>
              <a:rPr lang="it-IT" dirty="0" err="1" smtClean="0"/>
              <a:t>aifa</a:t>
            </a:r>
            <a:endParaRPr lang="it-IT" dirty="0"/>
          </a:p>
        </p:txBody>
      </p:sp>
    </p:spTree>
    <p:extLst>
      <p:ext uri="{BB962C8B-B14F-4D97-AF65-F5344CB8AC3E}">
        <p14:creationId xmlns:p14="http://schemas.microsoft.com/office/powerpoint/2010/main" val="4246168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FLUSSO DI CREAZIONE DEI DOCUMENTI</a:t>
            </a:r>
            <a:endParaRPr lang="it-IT" dirty="0"/>
          </a:p>
        </p:txBody>
      </p:sp>
    </p:spTree>
    <p:extLst>
      <p:ext uri="{BB962C8B-B14F-4D97-AF65-F5344CB8AC3E}">
        <p14:creationId xmlns:p14="http://schemas.microsoft.com/office/powerpoint/2010/main" val="6081671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Campi compilati automaticamente nel </a:t>
            </a:r>
            <a:r>
              <a:rPr lang="it-IT" dirty="0" err="1" smtClean="0"/>
              <a:t>form</a:t>
            </a:r>
            <a:r>
              <a:rPr lang="it-IT" dirty="0" smtClean="0"/>
              <a:t> </a:t>
            </a:r>
            <a:r>
              <a:rPr lang="it-IT" dirty="0" err="1" smtClean="0"/>
              <a:t>aifa</a:t>
            </a:r>
            <a:endParaRPr lang="it-IT" dirty="0"/>
          </a:p>
        </p:txBody>
      </p:sp>
      <p:sp>
        <p:nvSpPr>
          <p:cNvPr id="4" name="Segnaposto testo 3"/>
          <p:cNvSpPr>
            <a:spLocks noGrp="1"/>
          </p:cNvSpPr>
          <p:nvPr>
            <p:ph type="body" sz="quarter" idx="11"/>
          </p:nvPr>
        </p:nvSpPr>
        <p:spPr>
          <a:xfrm>
            <a:off x="431515" y="866327"/>
            <a:ext cx="8291245" cy="5576048"/>
          </a:xfrm>
        </p:spPr>
        <p:txBody>
          <a:bodyPr/>
          <a:lstStyle/>
          <a:p>
            <a:pPr algn="just"/>
            <a:r>
              <a:rPr lang="it-IT" dirty="0" smtClean="0"/>
              <a:t>Si veda il documento AIFA di esempio in cui è stata evidenziata, tramite colori diversi, la modalità con cui i relativi campi vengono valorizzati:</a:t>
            </a:r>
          </a:p>
          <a:p>
            <a:pPr marL="285750" indent="-285750" algn="just">
              <a:buFont typeface="Arial" panose="020B0604020202020204" pitchFamily="34" charset="0"/>
              <a:buChar char="•"/>
            </a:pPr>
            <a:r>
              <a:rPr lang="it-IT" dirty="0" smtClean="0"/>
              <a:t>VIOLA – Informazioni automaticamente popolate dalla soluzione in base al valore dei </a:t>
            </a:r>
            <a:r>
              <a:rPr lang="it-IT" dirty="0" err="1" smtClean="0"/>
              <a:t>metadata</a:t>
            </a:r>
            <a:r>
              <a:rPr lang="it-IT" dirty="0" smtClean="0"/>
              <a:t> o delle relative informazioni associate nei relativi dizionari</a:t>
            </a:r>
          </a:p>
          <a:p>
            <a:pPr marL="285750" indent="-285750" algn="just">
              <a:buFont typeface="Arial" panose="020B0604020202020204" pitchFamily="34" charset="0"/>
              <a:buChar char="•"/>
            </a:pPr>
            <a:r>
              <a:rPr lang="it-IT" dirty="0" smtClean="0"/>
              <a:t>ARANCIONE – valori costanti, direttamente memorizzati nel </a:t>
            </a:r>
            <a:r>
              <a:rPr lang="it-IT" dirty="0" err="1" smtClean="0"/>
              <a:t>template</a:t>
            </a:r>
            <a:endParaRPr lang="it-IT" dirty="0" smtClean="0"/>
          </a:p>
          <a:p>
            <a:pPr marL="285750" indent="-285750" algn="just">
              <a:buFont typeface="Arial" panose="020B0604020202020204" pitchFamily="34" charset="0"/>
              <a:buChar char="•"/>
            </a:pPr>
            <a:r>
              <a:rPr lang="it-IT" dirty="0" smtClean="0"/>
              <a:t>VERDE – valori che l’utente deve valorizzare manualmente, selezionandoli dalla lista proposta</a:t>
            </a:r>
          </a:p>
          <a:p>
            <a:pPr marL="285750" indent="-285750" algn="just">
              <a:buFont typeface="Arial" panose="020B0604020202020204" pitchFamily="34" charset="0"/>
              <a:buChar char="•"/>
            </a:pPr>
            <a:r>
              <a:rPr lang="it-IT" dirty="0" smtClean="0"/>
              <a:t>GIALLO - </a:t>
            </a:r>
            <a:r>
              <a:rPr lang="it-IT" dirty="0"/>
              <a:t>valori che l’utente deve valorizzare </a:t>
            </a:r>
            <a:r>
              <a:rPr lang="it-IT" dirty="0" smtClean="0"/>
              <a:t>manualmente, a testo libero</a:t>
            </a:r>
          </a:p>
          <a:p>
            <a:pPr marL="285750" indent="-285750" algn="just">
              <a:buFont typeface="Arial" panose="020B0604020202020204" pitchFamily="34" charset="0"/>
              <a:buChar char="•"/>
            </a:pPr>
            <a:endParaRPr lang="it-IT" dirty="0" smtClean="0"/>
          </a:p>
          <a:p>
            <a:pPr marL="285750" indent="-285750" algn="just">
              <a:buFont typeface="Arial" panose="020B0604020202020204" pitchFamily="34" charset="0"/>
              <a:buChar char="•"/>
            </a:pPr>
            <a:endParaRPr lang="it-IT" dirty="0" smtClean="0"/>
          </a:p>
        </p:txBody>
      </p:sp>
    </p:spTree>
    <p:extLst>
      <p:ext uri="{BB962C8B-B14F-4D97-AF65-F5344CB8AC3E}">
        <p14:creationId xmlns:p14="http://schemas.microsoft.com/office/powerpoint/2010/main" val="10512377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7730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Flusso di creazione dei </a:t>
            </a:r>
            <a:r>
              <a:rPr lang="it-IT" dirty="0" smtClean="0"/>
              <a:t>documenti - </a:t>
            </a:r>
            <a:r>
              <a:rPr lang="it-IT" dirty="0" err="1" smtClean="0"/>
              <a:t>overview</a:t>
            </a:r>
            <a:endParaRPr lang="it-IT" dirty="0"/>
          </a:p>
        </p:txBody>
      </p:sp>
      <p:sp>
        <p:nvSpPr>
          <p:cNvPr id="3" name="Rettangolo 2"/>
          <p:cNvSpPr/>
          <p:nvPr/>
        </p:nvSpPr>
        <p:spPr>
          <a:xfrm>
            <a:off x="2486025" y="2647950"/>
            <a:ext cx="1009650" cy="409575"/>
          </a:xfrm>
          <a:prstGeom prst="rect">
            <a:avLst/>
          </a:prstGeom>
          <a:solidFill>
            <a:srgbClr val="FFFF00"/>
          </a:solidFill>
          <a:ln w="19050" cap="flat" cmpd="sng" algn="ctr">
            <a:solidFill>
              <a:srgbClr val="0080B1"/>
            </a:solidFill>
            <a:prstDash val="solid"/>
          </a:ln>
          <a:effectLst/>
        </p:spPr>
        <p:txBody>
          <a:bodyPr rtlCol="0" anchor="ctr"/>
          <a:lstStyle/>
          <a:p>
            <a:pPr algn="ctr" fontAlgn="base">
              <a:spcBef>
                <a:spcPct val="0"/>
              </a:spcBef>
              <a:spcAft>
                <a:spcPct val="0"/>
              </a:spcAft>
            </a:pPr>
            <a:r>
              <a:rPr lang="it-IT" sz="1050" b="1" kern="0" dirty="0" smtClean="0">
                <a:solidFill>
                  <a:schemeClr val="tx2"/>
                </a:solidFill>
                <a:latin typeface="Arial"/>
              </a:rPr>
              <a:t>MAIN</a:t>
            </a:r>
          </a:p>
          <a:p>
            <a:pPr algn="ctr" fontAlgn="base">
              <a:spcBef>
                <a:spcPct val="0"/>
              </a:spcBef>
              <a:spcAft>
                <a:spcPct val="0"/>
              </a:spcAft>
            </a:pPr>
            <a:r>
              <a:rPr lang="it-IT" sz="1050" b="1" kern="0" dirty="0" smtClean="0">
                <a:solidFill>
                  <a:schemeClr val="tx2"/>
                </a:solidFill>
                <a:latin typeface="Arial"/>
              </a:rPr>
              <a:t>FORM</a:t>
            </a:r>
            <a:endParaRPr lang="it-IT" sz="1050" b="1" kern="0" dirty="0">
              <a:solidFill>
                <a:schemeClr val="tx2"/>
              </a:solidFill>
              <a:latin typeface="Arial"/>
            </a:endParaRPr>
          </a:p>
        </p:txBody>
      </p:sp>
      <p:sp>
        <p:nvSpPr>
          <p:cNvPr id="20" name="Rettangolo 19"/>
          <p:cNvSpPr/>
          <p:nvPr/>
        </p:nvSpPr>
        <p:spPr>
          <a:xfrm>
            <a:off x="2486025" y="3190875"/>
            <a:ext cx="1009650" cy="409575"/>
          </a:xfrm>
          <a:prstGeom prst="rect">
            <a:avLst/>
          </a:prstGeom>
          <a:solidFill>
            <a:srgbClr val="FFC000"/>
          </a:solidFill>
          <a:ln w="19050" cap="flat" cmpd="sng" algn="ctr">
            <a:solidFill>
              <a:srgbClr val="0080B1"/>
            </a:solidFill>
            <a:prstDash val="dash"/>
          </a:ln>
          <a:effectLst/>
        </p:spPr>
        <p:txBody>
          <a:bodyPr rtlCol="0" anchor="ctr"/>
          <a:lstStyle/>
          <a:p>
            <a:pPr algn="ctr" fontAlgn="base">
              <a:spcBef>
                <a:spcPct val="0"/>
              </a:spcBef>
              <a:spcAft>
                <a:spcPct val="0"/>
              </a:spcAft>
            </a:pPr>
            <a:r>
              <a:rPr lang="it-IT" sz="1050" b="1" kern="0" dirty="0" smtClean="0">
                <a:solidFill>
                  <a:schemeClr val="tx2"/>
                </a:solidFill>
                <a:latin typeface="Arial"/>
              </a:rPr>
              <a:t>ADDITIONAL</a:t>
            </a:r>
          </a:p>
          <a:p>
            <a:pPr algn="ctr" fontAlgn="base">
              <a:spcBef>
                <a:spcPct val="0"/>
              </a:spcBef>
              <a:spcAft>
                <a:spcPct val="0"/>
              </a:spcAft>
            </a:pPr>
            <a:r>
              <a:rPr lang="it-IT" sz="1050" b="1" kern="0" dirty="0" smtClean="0">
                <a:solidFill>
                  <a:schemeClr val="tx2"/>
                </a:solidFill>
                <a:latin typeface="Arial"/>
              </a:rPr>
              <a:t>FORM</a:t>
            </a:r>
            <a:endParaRPr lang="it-IT" sz="1050" b="1" kern="0" dirty="0">
              <a:solidFill>
                <a:schemeClr val="tx2"/>
              </a:solidFill>
              <a:latin typeface="Arial"/>
            </a:endParaRPr>
          </a:p>
        </p:txBody>
      </p:sp>
      <p:sp>
        <p:nvSpPr>
          <p:cNvPr id="21" name="Rettangolo 20"/>
          <p:cNvSpPr/>
          <p:nvPr/>
        </p:nvSpPr>
        <p:spPr>
          <a:xfrm>
            <a:off x="2486025" y="3886200"/>
            <a:ext cx="1009650" cy="409575"/>
          </a:xfrm>
          <a:prstGeom prst="rect">
            <a:avLst/>
          </a:prstGeom>
          <a:solidFill>
            <a:schemeClr val="accent1"/>
          </a:solidFill>
          <a:ln w="19050" cap="flat" cmpd="sng" algn="ctr">
            <a:solidFill>
              <a:srgbClr val="0080B1"/>
            </a:solidFill>
            <a:prstDash val="solid"/>
          </a:ln>
          <a:effectLst/>
        </p:spPr>
        <p:txBody>
          <a:bodyPr rtlCol="0" anchor="ctr"/>
          <a:lstStyle/>
          <a:p>
            <a:pPr algn="ctr" fontAlgn="base">
              <a:spcBef>
                <a:spcPct val="0"/>
              </a:spcBef>
              <a:spcAft>
                <a:spcPct val="0"/>
              </a:spcAft>
            </a:pPr>
            <a:r>
              <a:rPr lang="it-IT" sz="1050" b="1" kern="0" dirty="0" smtClean="0">
                <a:solidFill>
                  <a:schemeClr val="tx2"/>
                </a:solidFill>
                <a:latin typeface="Arial"/>
              </a:rPr>
              <a:t>MP</a:t>
            </a:r>
          </a:p>
          <a:p>
            <a:pPr algn="ctr" fontAlgn="base">
              <a:spcBef>
                <a:spcPct val="0"/>
              </a:spcBef>
              <a:spcAft>
                <a:spcPct val="0"/>
              </a:spcAft>
            </a:pPr>
            <a:r>
              <a:rPr lang="it-IT" sz="1050" b="1" kern="0" dirty="0" smtClean="0">
                <a:solidFill>
                  <a:schemeClr val="tx2"/>
                </a:solidFill>
                <a:latin typeface="Arial"/>
              </a:rPr>
              <a:t>DOCUMENT</a:t>
            </a:r>
            <a:endParaRPr lang="it-IT" sz="1050" b="1" kern="0" dirty="0">
              <a:solidFill>
                <a:schemeClr val="tx2"/>
              </a:solidFill>
              <a:latin typeface="Arial"/>
            </a:endParaRPr>
          </a:p>
        </p:txBody>
      </p:sp>
      <p:sp>
        <p:nvSpPr>
          <p:cNvPr id="22" name="Rettangolo 21"/>
          <p:cNvSpPr/>
          <p:nvPr/>
        </p:nvSpPr>
        <p:spPr>
          <a:xfrm>
            <a:off x="2638425" y="4038600"/>
            <a:ext cx="1009650" cy="409575"/>
          </a:xfrm>
          <a:prstGeom prst="rect">
            <a:avLst/>
          </a:prstGeom>
          <a:solidFill>
            <a:schemeClr val="accent1"/>
          </a:solidFill>
          <a:ln w="19050" cap="flat" cmpd="sng" algn="ctr">
            <a:solidFill>
              <a:srgbClr val="0080B1"/>
            </a:solidFill>
            <a:prstDash val="solid"/>
          </a:ln>
          <a:effectLst/>
        </p:spPr>
        <p:txBody>
          <a:bodyPr rtlCol="0" anchor="ctr"/>
          <a:lstStyle/>
          <a:p>
            <a:pPr algn="ctr" fontAlgn="base">
              <a:spcBef>
                <a:spcPct val="0"/>
              </a:spcBef>
              <a:spcAft>
                <a:spcPct val="0"/>
              </a:spcAft>
            </a:pPr>
            <a:r>
              <a:rPr lang="it-IT" sz="1050" b="1" kern="0" dirty="0" smtClean="0">
                <a:solidFill>
                  <a:schemeClr val="tx2"/>
                </a:solidFill>
                <a:latin typeface="Arial"/>
              </a:rPr>
              <a:t>MP</a:t>
            </a:r>
          </a:p>
          <a:p>
            <a:pPr algn="ctr" fontAlgn="base">
              <a:spcBef>
                <a:spcPct val="0"/>
              </a:spcBef>
              <a:spcAft>
                <a:spcPct val="0"/>
              </a:spcAft>
            </a:pPr>
            <a:r>
              <a:rPr lang="it-IT" sz="1050" b="1" kern="0" dirty="0" smtClean="0">
                <a:solidFill>
                  <a:schemeClr val="tx2"/>
                </a:solidFill>
                <a:latin typeface="Arial"/>
              </a:rPr>
              <a:t>DOCUMENT</a:t>
            </a:r>
            <a:endParaRPr lang="it-IT" sz="1050" b="1" kern="0" dirty="0">
              <a:solidFill>
                <a:schemeClr val="tx2"/>
              </a:solidFill>
              <a:latin typeface="Arial"/>
            </a:endParaRPr>
          </a:p>
        </p:txBody>
      </p:sp>
      <p:sp>
        <p:nvSpPr>
          <p:cNvPr id="23" name="Rettangolo 22"/>
          <p:cNvSpPr/>
          <p:nvPr/>
        </p:nvSpPr>
        <p:spPr>
          <a:xfrm>
            <a:off x="2790825" y="4191000"/>
            <a:ext cx="1009650" cy="409575"/>
          </a:xfrm>
          <a:prstGeom prst="rect">
            <a:avLst/>
          </a:prstGeom>
          <a:solidFill>
            <a:schemeClr val="accent1"/>
          </a:solidFill>
          <a:ln w="19050" cap="flat" cmpd="sng" algn="ctr">
            <a:solidFill>
              <a:srgbClr val="0080B1"/>
            </a:solidFill>
            <a:prstDash val="solid"/>
          </a:ln>
          <a:effectLst/>
        </p:spPr>
        <p:txBody>
          <a:bodyPr rtlCol="0" anchor="ctr"/>
          <a:lstStyle/>
          <a:p>
            <a:pPr algn="ctr" fontAlgn="base">
              <a:spcBef>
                <a:spcPct val="0"/>
              </a:spcBef>
              <a:spcAft>
                <a:spcPct val="0"/>
              </a:spcAft>
            </a:pPr>
            <a:r>
              <a:rPr lang="it-IT" sz="1050" b="1" kern="0" dirty="0" smtClean="0">
                <a:solidFill>
                  <a:schemeClr val="tx2"/>
                </a:solidFill>
                <a:latin typeface="Arial"/>
              </a:rPr>
              <a:t>MP</a:t>
            </a:r>
          </a:p>
          <a:p>
            <a:pPr algn="ctr" fontAlgn="base">
              <a:spcBef>
                <a:spcPct val="0"/>
              </a:spcBef>
              <a:spcAft>
                <a:spcPct val="0"/>
              </a:spcAft>
            </a:pPr>
            <a:r>
              <a:rPr lang="it-IT" sz="1050" b="1" kern="0" dirty="0" smtClean="0">
                <a:solidFill>
                  <a:schemeClr val="tx2"/>
                </a:solidFill>
                <a:latin typeface="Arial"/>
              </a:rPr>
              <a:t>DOCUMENT</a:t>
            </a:r>
            <a:endParaRPr lang="it-IT" sz="1050" b="1" kern="0" dirty="0">
              <a:solidFill>
                <a:schemeClr val="tx2"/>
              </a:solidFill>
              <a:latin typeface="Arial"/>
            </a:endParaRPr>
          </a:p>
        </p:txBody>
      </p:sp>
      <p:sp>
        <p:nvSpPr>
          <p:cNvPr id="24" name="Rettangolo 23"/>
          <p:cNvSpPr/>
          <p:nvPr/>
        </p:nvSpPr>
        <p:spPr>
          <a:xfrm>
            <a:off x="333375" y="2647950"/>
            <a:ext cx="1009650" cy="409575"/>
          </a:xfrm>
          <a:prstGeom prst="rect">
            <a:avLst/>
          </a:prstGeom>
          <a:solidFill>
            <a:srgbClr val="92D050"/>
          </a:solidFill>
          <a:ln w="19050" cap="flat" cmpd="sng" algn="ctr">
            <a:solidFill>
              <a:srgbClr val="0080B1"/>
            </a:solidFill>
            <a:prstDash val="solid"/>
          </a:ln>
          <a:effectLst/>
        </p:spPr>
        <p:txBody>
          <a:bodyPr rtlCol="0" anchor="ctr"/>
          <a:lstStyle/>
          <a:p>
            <a:pPr algn="ctr" fontAlgn="base">
              <a:spcBef>
                <a:spcPct val="0"/>
              </a:spcBef>
              <a:spcAft>
                <a:spcPct val="0"/>
              </a:spcAft>
            </a:pPr>
            <a:r>
              <a:rPr lang="it-IT" sz="1050" b="1" kern="0" dirty="0" smtClean="0">
                <a:solidFill>
                  <a:schemeClr val="tx2"/>
                </a:solidFill>
                <a:latin typeface="Arial"/>
              </a:rPr>
              <a:t>SIGNATURE</a:t>
            </a:r>
          </a:p>
          <a:p>
            <a:pPr algn="ctr" fontAlgn="base">
              <a:spcBef>
                <a:spcPct val="0"/>
              </a:spcBef>
              <a:spcAft>
                <a:spcPct val="0"/>
              </a:spcAft>
            </a:pPr>
            <a:r>
              <a:rPr lang="it-IT" sz="1050" b="1" kern="0" dirty="0" smtClean="0">
                <a:solidFill>
                  <a:schemeClr val="tx2"/>
                </a:solidFill>
                <a:latin typeface="Arial"/>
              </a:rPr>
              <a:t>PAGE</a:t>
            </a:r>
            <a:endParaRPr lang="it-IT" sz="1050" b="1" kern="0" dirty="0">
              <a:solidFill>
                <a:schemeClr val="tx2"/>
              </a:solidFill>
              <a:latin typeface="Arial"/>
            </a:endParaRPr>
          </a:p>
        </p:txBody>
      </p:sp>
      <p:sp>
        <p:nvSpPr>
          <p:cNvPr id="4" name="Rettangolo arrotondato 3"/>
          <p:cNvSpPr/>
          <p:nvPr/>
        </p:nvSpPr>
        <p:spPr>
          <a:xfrm>
            <a:off x="190500" y="2362200"/>
            <a:ext cx="3714750" cy="2800350"/>
          </a:xfrm>
          <a:prstGeom prst="roundRect">
            <a:avLst/>
          </a:prstGeom>
          <a:noFill/>
          <a:ln w="28575" cap="flat" cmpd="sng" algn="ctr">
            <a:solidFill>
              <a:srgbClr val="0080B1"/>
            </a:solidFill>
            <a:prstDash val="solid"/>
          </a:ln>
          <a:effectLst/>
        </p:spPr>
        <p:txBody>
          <a:bodyPr rtlCol="0" anchor="ctr"/>
          <a:lstStyle/>
          <a:p>
            <a:pPr algn="ctr" fontAlgn="base">
              <a:spcBef>
                <a:spcPct val="0"/>
              </a:spcBef>
              <a:spcAft>
                <a:spcPct val="0"/>
              </a:spcAft>
            </a:pPr>
            <a:endParaRPr lang="it-IT" kern="0">
              <a:solidFill>
                <a:srgbClr val="FFFFFF"/>
              </a:solidFill>
              <a:latin typeface="Arial"/>
            </a:endParaRPr>
          </a:p>
        </p:txBody>
      </p:sp>
      <p:sp>
        <p:nvSpPr>
          <p:cNvPr id="25" name="Segnaposto testo 3"/>
          <p:cNvSpPr>
            <a:spLocks noGrp="1"/>
          </p:cNvSpPr>
          <p:nvPr>
            <p:ph type="body" sz="quarter" idx="11"/>
          </p:nvPr>
        </p:nvSpPr>
        <p:spPr>
          <a:xfrm>
            <a:off x="4124325" y="2193086"/>
            <a:ext cx="4543425" cy="3036139"/>
          </a:xfrm>
        </p:spPr>
        <p:txBody>
          <a:bodyPr/>
          <a:lstStyle/>
          <a:p>
            <a:pPr algn="just"/>
            <a:r>
              <a:rPr lang="it-IT" sz="1400" dirty="0" smtClean="0"/>
              <a:t>Il «pacchetto di documenti» (</a:t>
            </a:r>
            <a:r>
              <a:rPr lang="it-IT" sz="1400" i="1" dirty="0" err="1" smtClean="0"/>
              <a:t>document</a:t>
            </a:r>
            <a:r>
              <a:rPr lang="it-IT" sz="1400" i="1" dirty="0" smtClean="0"/>
              <a:t> package</a:t>
            </a:r>
            <a:r>
              <a:rPr lang="it-IT" sz="1400" dirty="0" smtClean="0"/>
              <a:t>) oggetto del flusso di approvazione è genericamente composto da:</a:t>
            </a:r>
          </a:p>
          <a:p>
            <a:pPr marL="285750" indent="-285750" algn="just">
              <a:buFont typeface="Arial" panose="020B0604020202020204" pitchFamily="34" charset="0"/>
              <a:buChar char="•"/>
            </a:pPr>
            <a:r>
              <a:rPr lang="it-IT" sz="1400" dirty="0" smtClean="0"/>
              <a:t>Un FORM PRINCIPALE – sempre obbligatorio, creato dall’utente in funzione del processo approvativo da applicare</a:t>
            </a:r>
          </a:p>
          <a:p>
            <a:pPr marL="285750" indent="-285750" algn="just">
              <a:buFont typeface="Arial" panose="020B0604020202020204" pitchFamily="34" charset="0"/>
              <a:buChar char="•"/>
            </a:pPr>
            <a:r>
              <a:rPr lang="it-IT" sz="1400" dirty="0" smtClean="0"/>
              <a:t>Eventuali FORM AGGIUNTIVI, creati dall’utente a partire dal </a:t>
            </a:r>
            <a:r>
              <a:rPr lang="it-IT" sz="1400" dirty="0" err="1" smtClean="0"/>
              <a:t>form</a:t>
            </a:r>
            <a:r>
              <a:rPr lang="it-IT" sz="1400" dirty="0" smtClean="0"/>
              <a:t> principale, se/quando necessario (es. moduli AIFA relativi a più prodotti – </a:t>
            </a:r>
            <a:r>
              <a:rPr lang="it-IT" sz="1400" i="1" dirty="0" smtClean="0"/>
              <a:t>si veda slide successiva</a:t>
            </a:r>
            <a:r>
              <a:rPr lang="it-IT" sz="1400" dirty="0" smtClean="0"/>
              <a:t>)</a:t>
            </a:r>
          </a:p>
          <a:p>
            <a:pPr marL="285750" indent="-285750" algn="just">
              <a:buFont typeface="Arial" panose="020B0604020202020204" pitchFamily="34" charset="0"/>
              <a:buChar char="•"/>
            </a:pPr>
            <a:r>
              <a:rPr lang="it-IT" sz="1400" dirty="0" smtClean="0"/>
              <a:t>Uno o più documenti  che descrivono i materiali promozionali (MP DOCUMENT) oggetto di approvazione</a:t>
            </a:r>
          </a:p>
          <a:p>
            <a:pPr algn="just"/>
            <a:endParaRPr lang="it-IT" sz="1400" dirty="0" smtClean="0"/>
          </a:p>
          <a:p>
            <a:pPr algn="just"/>
            <a:r>
              <a:rPr lang="it-IT" sz="1400" dirty="0" smtClean="0"/>
              <a:t>Il FORM INTERNO e la PAGINA DELLE FIRME sono creati automaticamente dal sistema (il secondo solo dopo una prima approvazione) e proposti in visualizzazione assieme al </a:t>
            </a:r>
            <a:r>
              <a:rPr lang="it-IT" sz="1400" dirty="0" err="1" smtClean="0"/>
              <a:t>form</a:t>
            </a:r>
            <a:r>
              <a:rPr lang="it-IT" sz="1400" dirty="0" smtClean="0"/>
              <a:t> stesso.</a:t>
            </a:r>
          </a:p>
          <a:p>
            <a:pPr marL="285750" indent="-285750" algn="just">
              <a:buFont typeface="Arial" panose="020B0604020202020204" pitchFamily="34" charset="0"/>
              <a:buChar char="•"/>
            </a:pPr>
            <a:endParaRPr lang="it-IT" sz="1400" dirty="0"/>
          </a:p>
        </p:txBody>
      </p:sp>
      <p:sp>
        <p:nvSpPr>
          <p:cNvPr id="12" name="CasellaDiTesto 11"/>
          <p:cNvSpPr txBox="1"/>
          <p:nvPr/>
        </p:nvSpPr>
        <p:spPr>
          <a:xfrm>
            <a:off x="1924360" y="2028825"/>
            <a:ext cx="1485279" cy="309958"/>
          </a:xfrm>
          <a:prstGeom prst="rect">
            <a:avLst/>
          </a:prstGeom>
          <a:noFill/>
          <a:ln w="9525" algn="ctr">
            <a:solidFill>
              <a:schemeClr val="bg1"/>
            </a:solidFill>
            <a:miter lim="800000"/>
            <a:headEnd/>
            <a:tailEnd/>
          </a:ln>
        </p:spPr>
        <p:txBody>
          <a:bodyPr wrap="none" lIns="46800" tIns="46800" rIns="46800" bIns="46800" rtlCol="0">
            <a:spAutoFit/>
          </a:bodyPr>
          <a:lstStyle/>
          <a:p>
            <a:r>
              <a:rPr lang="it-IT" sz="1400" b="1" i="1" spc="20" dirty="0" err="1" smtClean="0">
                <a:solidFill>
                  <a:schemeClr val="tx2"/>
                </a:solidFill>
                <a:latin typeface="Arial Narrow" panose="020B0606020202030204" pitchFamily="34" charset="0"/>
              </a:rPr>
              <a:t>Document</a:t>
            </a:r>
            <a:r>
              <a:rPr lang="it-IT" sz="1400" b="1" i="1" spc="20" dirty="0" smtClean="0">
                <a:solidFill>
                  <a:schemeClr val="tx2"/>
                </a:solidFill>
                <a:latin typeface="Arial Narrow" panose="020B0606020202030204" pitchFamily="34" charset="0"/>
              </a:rPr>
              <a:t> package</a:t>
            </a:r>
          </a:p>
        </p:txBody>
      </p:sp>
      <p:sp>
        <p:nvSpPr>
          <p:cNvPr id="26" name="Segnaposto testo 3"/>
          <p:cNvSpPr>
            <a:spLocks noGrp="1"/>
          </p:cNvSpPr>
          <p:nvPr>
            <p:ph type="body" sz="quarter" idx="11"/>
          </p:nvPr>
        </p:nvSpPr>
        <p:spPr>
          <a:xfrm>
            <a:off x="238125" y="5317287"/>
            <a:ext cx="8315325" cy="1293064"/>
          </a:xfrm>
        </p:spPr>
        <p:txBody>
          <a:bodyPr/>
          <a:lstStyle/>
          <a:p>
            <a:pPr algn="just"/>
            <a:r>
              <a:rPr lang="it-IT" sz="1400" dirty="0" smtClean="0"/>
              <a:t>Il FORM è costituito da un File Excel per i processi AIFA, mentre non è significativo (file Word vuoto) negli altri casi. Il File Excel utilizzato per AIFA viene valorizzato in parte automaticamente dal sistema, in base al valore dei </a:t>
            </a:r>
            <a:r>
              <a:rPr lang="it-IT" sz="1400" dirty="0" err="1" smtClean="0"/>
              <a:t>metadata</a:t>
            </a:r>
            <a:r>
              <a:rPr lang="it-IT" sz="1400" dirty="0" smtClean="0"/>
              <a:t>.</a:t>
            </a:r>
          </a:p>
          <a:p>
            <a:pPr algn="just"/>
            <a:endParaRPr lang="it-IT" sz="1400" dirty="0"/>
          </a:p>
          <a:p>
            <a:pPr algn="just"/>
            <a:r>
              <a:rPr lang="it-IT" sz="1400" i="1" dirty="0" smtClean="0"/>
              <a:t>Nota: il FORM è il primo documento che il Brand Manager deve creare, in quanto gli altri documenti successivamente creati/importati erediteranno da questo sia il valore di molti </a:t>
            </a:r>
            <a:r>
              <a:rPr lang="it-IT" sz="1400" i="1" dirty="0" err="1" smtClean="0"/>
              <a:t>metadata</a:t>
            </a:r>
            <a:r>
              <a:rPr lang="it-IT" sz="1400" i="1" dirty="0" smtClean="0"/>
              <a:t> che la radice del codice documento.</a:t>
            </a:r>
            <a:endParaRPr lang="it-IT" sz="1400" i="1" dirty="0"/>
          </a:p>
        </p:txBody>
      </p:sp>
      <p:sp>
        <p:nvSpPr>
          <p:cNvPr id="27" name="Segnaposto testo 3"/>
          <p:cNvSpPr>
            <a:spLocks noGrp="1"/>
          </p:cNvSpPr>
          <p:nvPr>
            <p:ph type="body" sz="quarter" idx="11"/>
          </p:nvPr>
        </p:nvSpPr>
        <p:spPr>
          <a:xfrm>
            <a:off x="359595" y="773860"/>
            <a:ext cx="8476179" cy="1350215"/>
          </a:xfrm>
        </p:spPr>
        <p:txBody>
          <a:bodyPr/>
          <a:lstStyle/>
          <a:p>
            <a:pPr algn="just"/>
            <a:r>
              <a:rPr lang="it-IT" sz="1400" dirty="0" smtClean="0"/>
              <a:t>Affinché l’attuale processo approvativo dei Materiali </a:t>
            </a:r>
            <a:r>
              <a:rPr lang="it-IT" sz="1400" dirty="0"/>
              <a:t>P</a:t>
            </a:r>
            <a:r>
              <a:rPr lang="it-IT" sz="1400" dirty="0" smtClean="0"/>
              <a:t>romozionali possa essere automatizzato, è necessario introdurre delle piccole modifiche rispetto al processo cartaceo in essere in modo tale da:</a:t>
            </a:r>
          </a:p>
          <a:p>
            <a:pPr marL="285750" indent="-285750" algn="just">
              <a:buFont typeface="Arial" panose="020B0604020202020204" pitchFamily="34" charset="0"/>
              <a:buChar char="•"/>
            </a:pPr>
            <a:r>
              <a:rPr lang="it-IT" sz="1400" dirty="0" smtClean="0"/>
              <a:t>Uniformare le modalità di gestione dei diversi componenti (Form, </a:t>
            </a:r>
            <a:r>
              <a:rPr lang="it-IT" sz="1400" dirty="0" err="1" smtClean="0"/>
              <a:t>Signature</a:t>
            </a:r>
            <a:r>
              <a:rPr lang="it-IT" sz="1400" dirty="0" smtClean="0"/>
              <a:t> Page, documenti da approvare), indipendentemente dalla loro tipologia</a:t>
            </a:r>
          </a:p>
          <a:p>
            <a:pPr marL="285750" indent="-285750" algn="just">
              <a:buFont typeface="Arial" panose="020B0604020202020204" pitchFamily="34" charset="0"/>
              <a:buChar char="•"/>
            </a:pPr>
            <a:r>
              <a:rPr lang="it-IT" sz="1400" dirty="0" smtClean="0"/>
              <a:t>Facilitare una successiva estensione della soluzione alle altre Filiali estere</a:t>
            </a:r>
          </a:p>
          <a:p>
            <a:pPr algn="just"/>
            <a:endParaRPr lang="it-IT" dirty="0"/>
          </a:p>
          <a:p>
            <a:pPr algn="just"/>
            <a:endParaRPr lang="it-IT" dirty="0"/>
          </a:p>
        </p:txBody>
      </p:sp>
      <p:sp>
        <p:nvSpPr>
          <p:cNvPr id="15" name="Rettangolo 14"/>
          <p:cNvSpPr/>
          <p:nvPr/>
        </p:nvSpPr>
        <p:spPr>
          <a:xfrm>
            <a:off x="1419225" y="2647950"/>
            <a:ext cx="1009650" cy="409575"/>
          </a:xfrm>
          <a:prstGeom prst="rect">
            <a:avLst/>
          </a:prstGeom>
          <a:solidFill>
            <a:srgbClr val="92D050"/>
          </a:solidFill>
          <a:ln w="19050" cap="flat" cmpd="sng" algn="ctr">
            <a:solidFill>
              <a:srgbClr val="0080B1"/>
            </a:solidFill>
            <a:prstDash val="solid"/>
          </a:ln>
          <a:effectLst/>
        </p:spPr>
        <p:txBody>
          <a:bodyPr rtlCol="0" anchor="ctr"/>
          <a:lstStyle/>
          <a:p>
            <a:pPr algn="ctr" fontAlgn="base">
              <a:spcBef>
                <a:spcPct val="0"/>
              </a:spcBef>
              <a:spcAft>
                <a:spcPct val="0"/>
              </a:spcAft>
            </a:pPr>
            <a:r>
              <a:rPr lang="it-IT" sz="1050" b="1" kern="0" dirty="0" smtClean="0">
                <a:solidFill>
                  <a:schemeClr val="tx2"/>
                </a:solidFill>
                <a:latin typeface="Arial"/>
              </a:rPr>
              <a:t>INTERNAL</a:t>
            </a:r>
          </a:p>
          <a:p>
            <a:pPr algn="ctr" fontAlgn="base">
              <a:spcBef>
                <a:spcPct val="0"/>
              </a:spcBef>
              <a:spcAft>
                <a:spcPct val="0"/>
              </a:spcAft>
            </a:pPr>
            <a:r>
              <a:rPr lang="it-IT" sz="1050" b="1" kern="0" dirty="0" smtClean="0">
                <a:solidFill>
                  <a:schemeClr val="tx2"/>
                </a:solidFill>
                <a:latin typeface="Arial"/>
              </a:rPr>
              <a:t>FORM</a:t>
            </a:r>
            <a:endParaRPr lang="it-IT" sz="1050" b="1" kern="0" dirty="0">
              <a:solidFill>
                <a:schemeClr val="tx2"/>
              </a:solidFill>
              <a:latin typeface="Arial"/>
            </a:endParaRPr>
          </a:p>
        </p:txBody>
      </p:sp>
    </p:spTree>
    <p:extLst>
      <p:ext uri="{BB962C8B-B14F-4D97-AF65-F5344CB8AC3E}">
        <p14:creationId xmlns:p14="http://schemas.microsoft.com/office/powerpoint/2010/main" val="4127840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Flusso di creazione dei </a:t>
            </a:r>
            <a:r>
              <a:rPr lang="it-IT" dirty="0" smtClean="0"/>
              <a:t>documenti – gestione </a:t>
            </a:r>
            <a:r>
              <a:rPr lang="it-IT" dirty="0" err="1" smtClean="0"/>
              <a:t>multiprodotto</a:t>
            </a:r>
            <a:endParaRPr lang="it-IT" dirty="0"/>
          </a:p>
        </p:txBody>
      </p:sp>
      <p:sp>
        <p:nvSpPr>
          <p:cNvPr id="27" name="Segnaposto testo 3"/>
          <p:cNvSpPr>
            <a:spLocks noGrp="1"/>
          </p:cNvSpPr>
          <p:nvPr>
            <p:ph type="body" sz="quarter" idx="11"/>
          </p:nvPr>
        </p:nvSpPr>
        <p:spPr>
          <a:xfrm>
            <a:off x="359595" y="773860"/>
            <a:ext cx="8476179" cy="5341190"/>
          </a:xfrm>
        </p:spPr>
        <p:txBody>
          <a:bodyPr/>
          <a:lstStyle/>
          <a:p>
            <a:pPr algn="just"/>
            <a:r>
              <a:rPr lang="it-IT" sz="1400" dirty="0" smtClean="0"/>
              <a:t>Nell’incontro del 10 Novembre e nei successivi approfondimenti  sono emersi alcuni </a:t>
            </a:r>
            <a:r>
              <a:rPr lang="it-IT" sz="1400" b="1" dirty="0" smtClean="0"/>
              <a:t>requisiti aggiuntivi</a:t>
            </a:r>
            <a:r>
              <a:rPr lang="it-IT" sz="1400" dirty="0" smtClean="0"/>
              <a:t>:</a:t>
            </a:r>
          </a:p>
          <a:p>
            <a:pPr marL="285750" indent="-285750" algn="just">
              <a:buFont typeface="Arial" panose="020B0604020202020204" pitchFamily="34" charset="0"/>
              <a:buChar char="•"/>
            </a:pPr>
            <a:r>
              <a:rPr lang="it-IT" sz="1400" dirty="0" smtClean="0"/>
              <a:t>Poter associare ad uno stesso Medicinale </a:t>
            </a:r>
            <a:r>
              <a:rPr lang="it-IT" sz="1400" b="1" dirty="0" smtClean="0"/>
              <a:t>più confezioni</a:t>
            </a:r>
            <a:r>
              <a:rPr lang="it-IT" sz="1400" dirty="0" smtClean="0"/>
              <a:t>, con conseguente compilazione nel </a:t>
            </a:r>
            <a:r>
              <a:rPr lang="it-IT" sz="1400" dirty="0"/>
              <a:t>F</a:t>
            </a:r>
            <a:r>
              <a:rPr lang="it-IT" sz="1400" dirty="0" smtClean="0"/>
              <a:t>orm AIFA dei campi «codice confezioni» per ciascuna di esse, e riportando nel </a:t>
            </a:r>
            <a:r>
              <a:rPr lang="it-IT" sz="1400" dirty="0"/>
              <a:t>campo «Oggetto</a:t>
            </a:r>
            <a:r>
              <a:rPr lang="it-IT" sz="1400" dirty="0" smtClean="0"/>
              <a:t>» il concatenamento della descrizione delle confezioni</a:t>
            </a:r>
          </a:p>
          <a:p>
            <a:pPr marL="285750" indent="-285750" algn="just">
              <a:buFont typeface="Arial" panose="020B0604020202020204" pitchFamily="34" charset="0"/>
              <a:buChar char="•"/>
            </a:pPr>
            <a:r>
              <a:rPr lang="it-IT" sz="1400" dirty="0" smtClean="0"/>
              <a:t>Poter associare ad uno stesso Materiale Promozionale </a:t>
            </a:r>
            <a:r>
              <a:rPr lang="it-IT" sz="1400" b="1" dirty="0" smtClean="0"/>
              <a:t>più medicinali</a:t>
            </a:r>
            <a:r>
              <a:rPr lang="it-IT" sz="1400" dirty="0" smtClean="0"/>
              <a:t>, anche quei flussi che richiedono la compilazione automatica dei moduli AIFA</a:t>
            </a:r>
          </a:p>
          <a:p>
            <a:pPr marL="285750" indent="-285750" algn="just">
              <a:buFont typeface="Arial" panose="020B0604020202020204" pitchFamily="34" charset="0"/>
              <a:buChar char="•"/>
            </a:pPr>
            <a:endParaRPr lang="it-IT" sz="1400" dirty="0" smtClean="0"/>
          </a:p>
          <a:p>
            <a:pPr algn="just"/>
            <a:r>
              <a:rPr lang="it-IT" sz="1400" dirty="0" smtClean="0"/>
              <a:t>Durante la valorizzazione dei </a:t>
            </a:r>
            <a:r>
              <a:rPr lang="it-IT" sz="1400" dirty="0" err="1" smtClean="0"/>
              <a:t>metadata</a:t>
            </a:r>
            <a:r>
              <a:rPr lang="it-IT" sz="1400" dirty="0" smtClean="0"/>
              <a:t>, in fase di creazione del </a:t>
            </a:r>
            <a:r>
              <a:rPr lang="it-IT" sz="1400" dirty="0" err="1" smtClean="0"/>
              <a:t>form</a:t>
            </a:r>
            <a:r>
              <a:rPr lang="it-IT" sz="1400" dirty="0" smtClean="0"/>
              <a:t>, la maschera consente  ora di selezionare più prodotti, di competenza dello stesso Brand Manager, e di identificare il </a:t>
            </a:r>
            <a:r>
              <a:rPr lang="it-IT" sz="1400" b="1" dirty="0" smtClean="0"/>
              <a:t>medicinale principale. </a:t>
            </a:r>
            <a:r>
              <a:rPr lang="it-IT" sz="1400" dirty="0" smtClean="0"/>
              <a:t>Su quest’ultimo</a:t>
            </a:r>
            <a:r>
              <a:rPr lang="it-IT" sz="1400" dirty="0"/>
              <a:t> </a:t>
            </a:r>
            <a:r>
              <a:rPr lang="it-IT" sz="1400" dirty="0" smtClean="0"/>
              <a:t>si baseranno:</a:t>
            </a:r>
          </a:p>
          <a:p>
            <a:pPr marL="285750" indent="-285750" algn="just">
              <a:buFont typeface="Arial" panose="020B0604020202020204" pitchFamily="34" charset="0"/>
              <a:buChar char="•"/>
            </a:pPr>
            <a:r>
              <a:rPr lang="it-IT" sz="1400" dirty="0" smtClean="0"/>
              <a:t>le regole di </a:t>
            </a:r>
            <a:r>
              <a:rPr lang="it-IT" sz="1400" dirty="0" err="1" smtClean="0"/>
              <a:t>autonaming</a:t>
            </a:r>
            <a:r>
              <a:rPr lang="it-IT" sz="1400" dirty="0" smtClean="0"/>
              <a:t> e di </a:t>
            </a:r>
            <a:r>
              <a:rPr lang="it-IT" sz="1400" dirty="0" err="1" smtClean="0"/>
              <a:t>autolinking</a:t>
            </a:r>
            <a:r>
              <a:rPr lang="it-IT" sz="1400" dirty="0" smtClean="0"/>
              <a:t> </a:t>
            </a:r>
          </a:p>
          <a:p>
            <a:pPr marL="285750" indent="-285750" algn="just">
              <a:buFont typeface="Arial" panose="020B0604020202020204" pitchFamily="34" charset="0"/>
              <a:buChar char="•"/>
            </a:pPr>
            <a:r>
              <a:rPr lang="it-IT" sz="1400" dirty="0"/>
              <a:t>g</a:t>
            </a:r>
            <a:r>
              <a:rPr lang="it-IT" sz="1400" dirty="0" smtClean="0"/>
              <a:t>li utenti coinvolti nel processo di approvazione</a:t>
            </a:r>
          </a:p>
          <a:p>
            <a:pPr algn="just"/>
            <a:endParaRPr lang="it-IT" sz="1400" dirty="0"/>
          </a:p>
          <a:p>
            <a:pPr algn="just"/>
            <a:r>
              <a:rPr lang="it-IT" sz="1400" dirty="0" smtClean="0"/>
              <a:t>Nei Form «non AIFA» saranno elencati tutti i prodotti selezionati e ciascun documento risulterà ricercabile sulla base di uno qualsiasi dei prodotti.</a:t>
            </a:r>
          </a:p>
          <a:p>
            <a:pPr algn="just"/>
            <a:endParaRPr lang="it-IT" sz="1400" dirty="0"/>
          </a:p>
          <a:p>
            <a:pPr algn="just"/>
            <a:r>
              <a:rPr lang="it-IT" sz="1400" dirty="0" smtClean="0"/>
              <a:t>Nei </a:t>
            </a:r>
            <a:r>
              <a:rPr lang="it-IT" sz="1400" dirty="0" err="1" smtClean="0"/>
              <a:t>form</a:t>
            </a:r>
            <a:r>
              <a:rPr lang="it-IT" sz="1400" dirty="0" smtClean="0"/>
              <a:t> AIFA – invece - l’utente dovrà creare i «FORM AGGIUNTIVI» relativi agli altri prodotti, a partire da quello principale precedentemente creato, prima di lanciare il </a:t>
            </a:r>
            <a:r>
              <a:rPr lang="it-IT" sz="1400" dirty="0" err="1" smtClean="0"/>
              <a:t>workflow</a:t>
            </a:r>
            <a:r>
              <a:rPr lang="it-IT" sz="1400" dirty="0" smtClean="0"/>
              <a:t> di approvazione. Ciò consentirà di ereditare automaticamente dal </a:t>
            </a:r>
            <a:r>
              <a:rPr lang="it-IT" sz="1400" dirty="0" err="1" smtClean="0"/>
              <a:t>form</a:t>
            </a:r>
            <a:r>
              <a:rPr lang="it-IT" sz="1400" dirty="0" smtClean="0"/>
              <a:t> principale sia i </a:t>
            </a:r>
            <a:r>
              <a:rPr lang="it-IT" sz="1400" dirty="0" err="1" smtClean="0"/>
              <a:t>metadata</a:t>
            </a:r>
            <a:r>
              <a:rPr lang="it-IT" sz="1400" dirty="0" smtClean="0"/>
              <a:t> (escluso prodotto e relative confezioni) ma anche le altre informazioni già precompilate nel file Excel.</a:t>
            </a:r>
          </a:p>
          <a:p>
            <a:pPr algn="just"/>
            <a:r>
              <a:rPr lang="it-IT" sz="1400" dirty="0"/>
              <a:t/>
            </a:r>
            <a:br>
              <a:rPr lang="it-IT" sz="1400" dirty="0"/>
            </a:br>
            <a:r>
              <a:rPr lang="it-IT" sz="1400" dirty="0" smtClean="0"/>
              <a:t>I Form Aggiuntivi avranno una codifica omogenea con quella del Form Principale, saranno memorizzati nella stessa cartella e saranno inoltre relazionati con il Form Principale. Il comportamento è pertanto omogeneo con quello previsto per i documenti relativi ai Materiali Promozionali. </a:t>
            </a:r>
            <a:endParaRPr lang="it-IT" dirty="0"/>
          </a:p>
          <a:p>
            <a:pPr algn="just"/>
            <a:endParaRPr lang="it-IT" dirty="0"/>
          </a:p>
        </p:txBody>
      </p:sp>
    </p:spTree>
    <p:extLst>
      <p:ext uri="{BB962C8B-B14F-4D97-AF65-F5344CB8AC3E}">
        <p14:creationId xmlns:p14="http://schemas.microsoft.com/office/powerpoint/2010/main" val="2581768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7"/>
          <p:cNvSpPr/>
          <p:nvPr/>
        </p:nvSpPr>
        <p:spPr>
          <a:xfrm>
            <a:off x="3267597" y="2451568"/>
            <a:ext cx="2462595" cy="581864"/>
          </a:xfrm>
          <a:prstGeom prst="rect">
            <a:avLst/>
          </a:prstGeom>
          <a:solidFill>
            <a:srgbClr val="FFFF9B"/>
          </a:solidFill>
          <a:ln w="12700" cap="flat" cmpd="sng" algn="ctr">
            <a:solidFill>
              <a:srgbClr val="0080B1"/>
            </a:solidFill>
            <a:prstDash val="solid"/>
          </a:ln>
          <a:effectLst/>
        </p:spPr>
        <p:txBody>
          <a:bodyPr rtlCol="0" anchor="ctr"/>
          <a:lstStyle/>
          <a:p>
            <a:pPr algn="ctr" fontAlgn="base">
              <a:spcBef>
                <a:spcPct val="0"/>
              </a:spcBef>
              <a:spcAft>
                <a:spcPct val="0"/>
              </a:spcAft>
            </a:pPr>
            <a:r>
              <a:rPr lang="it-IT" sz="1000" kern="0" dirty="0" smtClean="0">
                <a:solidFill>
                  <a:schemeClr val="bg2"/>
                </a:solidFill>
                <a:latin typeface="Arial"/>
              </a:rPr>
              <a:t>Solo per processi </a:t>
            </a:r>
            <a:r>
              <a:rPr lang="it-IT" sz="1000" b="1" kern="0" dirty="0" smtClean="0">
                <a:solidFill>
                  <a:schemeClr val="bg2"/>
                </a:solidFill>
                <a:latin typeface="Arial"/>
              </a:rPr>
              <a:t>AIFA</a:t>
            </a:r>
          </a:p>
          <a:p>
            <a:pPr algn="ctr" fontAlgn="base">
              <a:spcBef>
                <a:spcPct val="0"/>
              </a:spcBef>
              <a:spcAft>
                <a:spcPct val="0"/>
              </a:spcAft>
            </a:pPr>
            <a:r>
              <a:rPr lang="it-IT" sz="1000" kern="0" dirty="0">
                <a:solidFill>
                  <a:schemeClr val="bg2"/>
                </a:solidFill>
                <a:latin typeface="Arial"/>
              </a:rPr>
              <a:t>r</a:t>
            </a:r>
            <a:r>
              <a:rPr lang="it-IT" sz="1000" kern="0" dirty="0" smtClean="0">
                <a:solidFill>
                  <a:schemeClr val="bg2"/>
                </a:solidFill>
                <a:latin typeface="Arial"/>
              </a:rPr>
              <a:t>elativi a </a:t>
            </a:r>
            <a:r>
              <a:rPr lang="it-IT" sz="1000" b="1" kern="0" dirty="0" smtClean="0">
                <a:solidFill>
                  <a:schemeClr val="bg2"/>
                </a:solidFill>
                <a:latin typeface="Arial"/>
              </a:rPr>
              <a:t>più prodotti</a:t>
            </a:r>
            <a:endParaRPr lang="it-IT" sz="1000" b="1" kern="0" dirty="0">
              <a:solidFill>
                <a:schemeClr val="bg2"/>
              </a:solidFill>
              <a:latin typeface="Arial"/>
            </a:endParaRPr>
          </a:p>
        </p:txBody>
      </p:sp>
      <p:sp>
        <p:nvSpPr>
          <p:cNvPr id="2" name="Titolo 1"/>
          <p:cNvSpPr>
            <a:spLocks noGrp="1"/>
          </p:cNvSpPr>
          <p:nvPr>
            <p:ph type="title"/>
          </p:nvPr>
        </p:nvSpPr>
        <p:spPr>
          <a:xfrm>
            <a:off x="-64021" y="279294"/>
            <a:ext cx="9152794" cy="688489"/>
          </a:xfrm>
        </p:spPr>
        <p:txBody>
          <a:bodyPr/>
          <a:lstStyle/>
          <a:p>
            <a:r>
              <a:rPr lang="it-IT" dirty="0"/>
              <a:t>Flusso di creazione dei </a:t>
            </a:r>
            <a:r>
              <a:rPr lang="it-IT" dirty="0" smtClean="0"/>
              <a:t>documenti – operazioni richieste</a:t>
            </a:r>
            <a:endParaRPr lang="it-IT" dirty="0"/>
          </a:p>
        </p:txBody>
      </p:sp>
      <p:sp>
        <p:nvSpPr>
          <p:cNvPr id="5" name="Rettangolo arrotondato 4"/>
          <p:cNvSpPr/>
          <p:nvPr/>
        </p:nvSpPr>
        <p:spPr>
          <a:xfrm>
            <a:off x="381522" y="729469"/>
            <a:ext cx="2702104" cy="904126"/>
          </a:xfrm>
          <a:prstGeom prst="roundRect">
            <a:avLst/>
          </a:prstGeom>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fontAlgn="base">
              <a:spcBef>
                <a:spcPct val="0"/>
              </a:spcBef>
              <a:spcAft>
                <a:spcPct val="0"/>
              </a:spcAft>
            </a:pPr>
            <a:r>
              <a:rPr lang="it-IT" sz="1000" b="1" kern="0" dirty="0" smtClean="0">
                <a:latin typeface="Arial"/>
              </a:rPr>
              <a:t>Brand Manager </a:t>
            </a:r>
            <a:r>
              <a:rPr lang="it-IT" sz="1000" kern="0" dirty="0" smtClean="0">
                <a:latin typeface="Arial"/>
              </a:rPr>
              <a:t>richiede la creazione del </a:t>
            </a:r>
            <a:r>
              <a:rPr lang="it-IT" sz="1000" b="1" kern="0" dirty="0" smtClean="0">
                <a:solidFill>
                  <a:schemeClr val="accent4">
                    <a:lumMod val="40000"/>
                    <a:lumOff val="60000"/>
                  </a:schemeClr>
                </a:solidFill>
                <a:latin typeface="Arial"/>
              </a:rPr>
              <a:t>Form Principale</a:t>
            </a:r>
            <a:r>
              <a:rPr lang="it-IT" sz="1000" kern="0" dirty="0" smtClean="0">
                <a:latin typeface="Arial"/>
              </a:rPr>
              <a:t>:</a:t>
            </a:r>
          </a:p>
          <a:p>
            <a:pPr marL="171450" indent="-171450" fontAlgn="base">
              <a:spcBef>
                <a:spcPct val="0"/>
              </a:spcBef>
              <a:spcAft>
                <a:spcPct val="0"/>
              </a:spcAft>
              <a:buFontTx/>
              <a:buChar char="-"/>
            </a:pPr>
            <a:r>
              <a:rPr lang="it-IT" sz="1000" kern="0" dirty="0" smtClean="0">
                <a:latin typeface="Arial"/>
              </a:rPr>
              <a:t>Seleziona il Country/Site (es. ITDFI)</a:t>
            </a:r>
          </a:p>
          <a:p>
            <a:pPr marL="171450" indent="-171450" fontAlgn="base">
              <a:spcBef>
                <a:spcPct val="0"/>
              </a:spcBef>
              <a:spcAft>
                <a:spcPct val="0"/>
              </a:spcAft>
              <a:buFontTx/>
              <a:buChar char="-"/>
            </a:pPr>
            <a:r>
              <a:rPr lang="it-IT" sz="1000" kern="0" dirty="0" smtClean="0">
                <a:latin typeface="Arial"/>
              </a:rPr>
              <a:t>Seleziona il tipo di Processo</a:t>
            </a:r>
          </a:p>
          <a:p>
            <a:pPr marL="171450" indent="-171450" fontAlgn="base">
              <a:spcBef>
                <a:spcPct val="0"/>
              </a:spcBef>
              <a:spcAft>
                <a:spcPct val="0"/>
              </a:spcAft>
              <a:buFontTx/>
              <a:buChar char="-"/>
            </a:pPr>
            <a:r>
              <a:rPr lang="it-IT" sz="1000" kern="0" dirty="0" smtClean="0">
                <a:latin typeface="Arial"/>
              </a:rPr>
              <a:t>Valorizza i </a:t>
            </a:r>
            <a:r>
              <a:rPr lang="it-IT" sz="1000" kern="0" dirty="0" err="1" smtClean="0">
                <a:latin typeface="Arial"/>
              </a:rPr>
              <a:t>metadata</a:t>
            </a:r>
            <a:r>
              <a:rPr lang="it-IT" sz="1000" kern="0" dirty="0" smtClean="0">
                <a:latin typeface="Arial"/>
              </a:rPr>
              <a:t> richiesti</a:t>
            </a:r>
            <a:endParaRPr lang="it-IT" sz="1000" kern="0" dirty="0">
              <a:latin typeface="Arial"/>
            </a:endParaRPr>
          </a:p>
        </p:txBody>
      </p:sp>
      <p:sp>
        <p:nvSpPr>
          <p:cNvPr id="6" name="Rettangolo arrotondato 5"/>
          <p:cNvSpPr/>
          <p:nvPr/>
        </p:nvSpPr>
        <p:spPr>
          <a:xfrm>
            <a:off x="381522" y="1923305"/>
            <a:ext cx="2702104" cy="904126"/>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pPr>
            <a:r>
              <a:rPr lang="it-IT" sz="1000" b="1" kern="0" dirty="0" smtClean="0">
                <a:latin typeface="Arial"/>
              </a:rPr>
              <a:t>Il Sistema </a:t>
            </a:r>
            <a:r>
              <a:rPr lang="it-IT" sz="1000" kern="0" dirty="0" smtClean="0">
                <a:latin typeface="Arial"/>
              </a:rPr>
              <a:t>crea il Form Principale:</a:t>
            </a:r>
          </a:p>
          <a:p>
            <a:pPr marL="171450" indent="-171450" fontAlgn="base">
              <a:spcBef>
                <a:spcPct val="0"/>
              </a:spcBef>
              <a:spcAft>
                <a:spcPct val="0"/>
              </a:spcAft>
              <a:buFontTx/>
              <a:buChar char="-"/>
            </a:pPr>
            <a:r>
              <a:rPr lang="it-IT" sz="1000" kern="0" dirty="0" smtClean="0">
                <a:latin typeface="Arial"/>
              </a:rPr>
              <a:t>Identificato in base al Processo</a:t>
            </a:r>
          </a:p>
          <a:p>
            <a:pPr marL="171450" indent="-171450" fontAlgn="base">
              <a:spcBef>
                <a:spcPct val="0"/>
              </a:spcBef>
              <a:spcAft>
                <a:spcPct val="0"/>
              </a:spcAft>
              <a:buFontTx/>
              <a:buChar char="-"/>
            </a:pPr>
            <a:r>
              <a:rPr lang="it-IT" sz="1000" kern="0" dirty="0" err="1" smtClean="0">
                <a:latin typeface="Arial"/>
              </a:rPr>
              <a:t>Prevalorizzato</a:t>
            </a:r>
            <a:r>
              <a:rPr lang="it-IT" sz="1000" kern="0" dirty="0" smtClean="0">
                <a:latin typeface="Arial"/>
              </a:rPr>
              <a:t> sulla base dei </a:t>
            </a:r>
            <a:r>
              <a:rPr lang="it-IT" sz="1000" kern="0" dirty="0" err="1" smtClean="0">
                <a:latin typeface="Arial"/>
              </a:rPr>
              <a:t>metadata</a:t>
            </a:r>
            <a:endParaRPr lang="it-IT" sz="1000" kern="0" dirty="0" smtClean="0">
              <a:latin typeface="Arial"/>
            </a:endParaRPr>
          </a:p>
          <a:p>
            <a:pPr marL="171450" indent="-171450" fontAlgn="base">
              <a:spcBef>
                <a:spcPct val="0"/>
              </a:spcBef>
              <a:spcAft>
                <a:spcPct val="0"/>
              </a:spcAft>
              <a:buFontTx/>
              <a:buChar char="-"/>
            </a:pPr>
            <a:r>
              <a:rPr lang="it-IT" sz="1000" kern="0" dirty="0" smtClean="0">
                <a:latin typeface="Arial"/>
              </a:rPr>
              <a:t>Assegnandoci un codice univoco</a:t>
            </a:r>
          </a:p>
          <a:p>
            <a:pPr marL="171450" indent="-171450" fontAlgn="base">
              <a:spcBef>
                <a:spcPct val="0"/>
              </a:spcBef>
              <a:spcAft>
                <a:spcPct val="0"/>
              </a:spcAft>
              <a:buFontTx/>
              <a:buChar char="-"/>
            </a:pPr>
            <a:r>
              <a:rPr lang="it-IT" sz="1000" kern="0" dirty="0" smtClean="0">
                <a:latin typeface="Arial"/>
              </a:rPr>
              <a:t>Salvandolo in un’apposita cartella</a:t>
            </a:r>
            <a:endParaRPr lang="it-IT" sz="1000" kern="0" dirty="0">
              <a:latin typeface="Arial"/>
            </a:endParaRPr>
          </a:p>
        </p:txBody>
      </p:sp>
      <p:sp>
        <p:nvSpPr>
          <p:cNvPr id="7" name="Freccia in giù 6"/>
          <p:cNvSpPr/>
          <p:nvPr/>
        </p:nvSpPr>
        <p:spPr>
          <a:xfrm>
            <a:off x="1532225" y="1633595"/>
            <a:ext cx="405829" cy="252355"/>
          </a:xfrm>
          <a:prstGeom prst="downArrow">
            <a:avLst/>
          </a:prstGeom>
          <a:noFill/>
          <a:ln w="28575" cap="flat" cmpd="sng" algn="ctr">
            <a:solidFill>
              <a:srgbClr val="0080B1"/>
            </a:solidFill>
            <a:prstDash val="solid"/>
          </a:ln>
          <a:effectLst/>
        </p:spPr>
        <p:txBody>
          <a:bodyPr rtlCol="0" anchor="ctr"/>
          <a:lstStyle/>
          <a:p>
            <a:pPr algn="ctr" fontAlgn="base">
              <a:spcBef>
                <a:spcPct val="0"/>
              </a:spcBef>
              <a:spcAft>
                <a:spcPct val="0"/>
              </a:spcAft>
            </a:pPr>
            <a:endParaRPr lang="it-IT" kern="0">
              <a:solidFill>
                <a:srgbClr val="FFFFFF"/>
              </a:solidFill>
              <a:latin typeface="Arial"/>
            </a:endParaRPr>
          </a:p>
        </p:txBody>
      </p:sp>
      <p:sp>
        <p:nvSpPr>
          <p:cNvPr id="9" name="Rettangolo arrotondato 8"/>
          <p:cNvSpPr/>
          <p:nvPr/>
        </p:nvSpPr>
        <p:spPr>
          <a:xfrm>
            <a:off x="5855615" y="1958946"/>
            <a:ext cx="2840710" cy="904126"/>
          </a:xfrm>
          <a:prstGeom prst="roundRect">
            <a:avLst/>
          </a:prstGeom>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fontAlgn="base">
              <a:spcBef>
                <a:spcPct val="0"/>
              </a:spcBef>
              <a:spcAft>
                <a:spcPct val="0"/>
              </a:spcAft>
            </a:pPr>
            <a:r>
              <a:rPr lang="it-IT" sz="1000" b="1" kern="0" dirty="0" smtClean="0">
                <a:latin typeface="Arial"/>
              </a:rPr>
              <a:t>Brand Manager </a:t>
            </a:r>
            <a:r>
              <a:rPr lang="it-IT" sz="1000" kern="0" dirty="0" smtClean="0">
                <a:latin typeface="Arial"/>
              </a:rPr>
              <a:t>effettua importazione dei documenti relativi ai </a:t>
            </a:r>
            <a:r>
              <a:rPr lang="it-IT" sz="1000" b="1" kern="0" dirty="0" smtClean="0">
                <a:solidFill>
                  <a:schemeClr val="accent4">
                    <a:lumMod val="40000"/>
                    <a:lumOff val="60000"/>
                  </a:schemeClr>
                </a:solidFill>
                <a:latin typeface="Arial"/>
              </a:rPr>
              <a:t>Material</a:t>
            </a:r>
            <a:r>
              <a:rPr lang="it-IT" sz="1000" b="1" kern="0" dirty="0">
                <a:solidFill>
                  <a:schemeClr val="accent4">
                    <a:lumMod val="40000"/>
                    <a:lumOff val="60000"/>
                  </a:schemeClr>
                </a:solidFill>
                <a:latin typeface="Arial"/>
              </a:rPr>
              <a:t>i</a:t>
            </a:r>
            <a:r>
              <a:rPr lang="it-IT" sz="1000" b="1" kern="0" dirty="0" smtClean="0">
                <a:solidFill>
                  <a:schemeClr val="accent4">
                    <a:lumMod val="40000"/>
                    <a:lumOff val="60000"/>
                  </a:schemeClr>
                </a:solidFill>
                <a:latin typeface="Arial"/>
              </a:rPr>
              <a:t> Promozional</a:t>
            </a:r>
            <a:r>
              <a:rPr lang="it-IT" sz="1000" kern="0" dirty="0" smtClean="0">
                <a:solidFill>
                  <a:schemeClr val="accent4">
                    <a:lumMod val="40000"/>
                    <a:lumOff val="60000"/>
                  </a:schemeClr>
                </a:solidFill>
                <a:latin typeface="Arial"/>
              </a:rPr>
              <a:t>e</a:t>
            </a:r>
            <a:r>
              <a:rPr lang="it-IT" sz="1000" kern="0" dirty="0" smtClean="0">
                <a:latin typeface="Arial"/>
              </a:rPr>
              <a:t>:</a:t>
            </a:r>
          </a:p>
          <a:p>
            <a:pPr marL="171450" indent="-171450" fontAlgn="base">
              <a:spcBef>
                <a:spcPct val="0"/>
              </a:spcBef>
              <a:spcAft>
                <a:spcPct val="0"/>
              </a:spcAft>
              <a:buFontTx/>
              <a:buChar char="-"/>
            </a:pPr>
            <a:r>
              <a:rPr lang="it-IT" sz="1000" kern="0" dirty="0" smtClean="0">
                <a:latin typeface="Arial"/>
              </a:rPr>
              <a:t>Seleziona il Form e comando Import</a:t>
            </a:r>
          </a:p>
          <a:p>
            <a:pPr marL="171450" indent="-171450" fontAlgn="base">
              <a:spcBef>
                <a:spcPct val="0"/>
              </a:spcBef>
              <a:spcAft>
                <a:spcPct val="0"/>
              </a:spcAft>
              <a:buFontTx/>
              <a:buChar char="-"/>
            </a:pPr>
            <a:r>
              <a:rPr lang="it-IT" sz="1000" kern="0" dirty="0" smtClean="0">
                <a:latin typeface="Arial"/>
              </a:rPr>
              <a:t>Seleziona da File System il doc.to</a:t>
            </a:r>
          </a:p>
          <a:p>
            <a:pPr marL="171450" indent="-171450" fontAlgn="base">
              <a:spcBef>
                <a:spcPct val="0"/>
              </a:spcBef>
              <a:spcAft>
                <a:spcPct val="0"/>
              </a:spcAft>
              <a:buFontTx/>
              <a:buChar char="-"/>
            </a:pPr>
            <a:r>
              <a:rPr lang="it-IT" sz="1000" kern="0" dirty="0" smtClean="0">
                <a:latin typeface="Arial"/>
              </a:rPr>
              <a:t>Valorizza </a:t>
            </a:r>
            <a:r>
              <a:rPr lang="it-IT" sz="1000" kern="0" dirty="0" err="1" smtClean="0">
                <a:latin typeface="Arial"/>
              </a:rPr>
              <a:t>metadata</a:t>
            </a:r>
            <a:r>
              <a:rPr lang="it-IT" sz="1000" kern="0" dirty="0" smtClean="0">
                <a:latin typeface="Arial"/>
              </a:rPr>
              <a:t> agg.vi richiesti</a:t>
            </a:r>
            <a:endParaRPr lang="it-IT" sz="1000" kern="0" dirty="0">
              <a:latin typeface="Arial"/>
            </a:endParaRPr>
          </a:p>
        </p:txBody>
      </p:sp>
      <p:sp>
        <p:nvSpPr>
          <p:cNvPr id="10" name="Rettangolo arrotondato 9"/>
          <p:cNvSpPr/>
          <p:nvPr/>
        </p:nvSpPr>
        <p:spPr>
          <a:xfrm>
            <a:off x="5855615" y="3232940"/>
            <a:ext cx="2840710" cy="99616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pPr>
            <a:r>
              <a:rPr lang="it-IT" sz="1000" b="1" kern="0" dirty="0" smtClean="0">
                <a:latin typeface="Arial"/>
              </a:rPr>
              <a:t>Il Sistema </a:t>
            </a:r>
            <a:r>
              <a:rPr lang="it-IT" sz="1000" kern="0" dirty="0" smtClean="0">
                <a:latin typeface="Arial"/>
              </a:rPr>
              <a:t>crea il documento del MP:</a:t>
            </a:r>
          </a:p>
          <a:p>
            <a:pPr marL="171450" indent="-171450" fontAlgn="base">
              <a:spcBef>
                <a:spcPct val="0"/>
              </a:spcBef>
              <a:spcAft>
                <a:spcPct val="0"/>
              </a:spcAft>
              <a:buFontTx/>
              <a:buChar char="-"/>
            </a:pPr>
            <a:r>
              <a:rPr lang="it-IT" sz="1000" kern="0" dirty="0" err="1" smtClean="0">
                <a:latin typeface="Arial"/>
              </a:rPr>
              <a:t>prevalorizzato</a:t>
            </a:r>
            <a:r>
              <a:rPr lang="it-IT" sz="1000" kern="0" dirty="0" smtClean="0">
                <a:latin typeface="Arial"/>
              </a:rPr>
              <a:t> sulla base dei </a:t>
            </a:r>
            <a:r>
              <a:rPr lang="it-IT" sz="1000" kern="0" dirty="0" err="1" smtClean="0">
                <a:latin typeface="Arial"/>
              </a:rPr>
              <a:t>metadata</a:t>
            </a:r>
            <a:endParaRPr lang="it-IT" sz="1000" kern="0" dirty="0" smtClean="0">
              <a:latin typeface="Arial"/>
            </a:endParaRPr>
          </a:p>
          <a:p>
            <a:pPr marL="171450" indent="-171450" fontAlgn="base">
              <a:spcBef>
                <a:spcPct val="0"/>
              </a:spcBef>
              <a:spcAft>
                <a:spcPct val="0"/>
              </a:spcAft>
              <a:buFontTx/>
              <a:buChar char="-"/>
            </a:pPr>
            <a:r>
              <a:rPr lang="it-IT" sz="1000" kern="0" dirty="0" smtClean="0">
                <a:latin typeface="Arial"/>
              </a:rPr>
              <a:t>Assegnandoci un codice univoco con la stessa radice del codice del Form</a:t>
            </a:r>
          </a:p>
          <a:p>
            <a:pPr marL="171450" indent="-171450" fontAlgn="base">
              <a:spcBef>
                <a:spcPct val="0"/>
              </a:spcBef>
              <a:spcAft>
                <a:spcPct val="0"/>
              </a:spcAft>
              <a:buFontTx/>
              <a:buChar char="-"/>
            </a:pPr>
            <a:r>
              <a:rPr lang="it-IT" sz="1000" kern="0" dirty="0" smtClean="0">
                <a:latin typeface="Arial"/>
              </a:rPr>
              <a:t>Relazionandolo con il </a:t>
            </a:r>
            <a:r>
              <a:rPr lang="it-IT" sz="1000" kern="0" dirty="0" err="1" smtClean="0">
                <a:latin typeface="Arial"/>
              </a:rPr>
              <a:t>Main</a:t>
            </a:r>
            <a:r>
              <a:rPr lang="it-IT" sz="1000" kern="0" dirty="0" smtClean="0">
                <a:latin typeface="Arial"/>
              </a:rPr>
              <a:t> Form</a:t>
            </a:r>
          </a:p>
          <a:p>
            <a:pPr marL="171450" indent="-171450" fontAlgn="base">
              <a:spcBef>
                <a:spcPct val="0"/>
              </a:spcBef>
              <a:spcAft>
                <a:spcPct val="0"/>
              </a:spcAft>
              <a:buFontTx/>
              <a:buChar char="-"/>
            </a:pPr>
            <a:r>
              <a:rPr lang="it-IT" sz="1000" kern="0" dirty="0" smtClean="0">
                <a:latin typeface="Arial"/>
              </a:rPr>
              <a:t>Salvandolo nella cartella del Form</a:t>
            </a:r>
            <a:endParaRPr lang="it-IT" sz="1000" kern="0" dirty="0">
              <a:latin typeface="Arial"/>
            </a:endParaRPr>
          </a:p>
        </p:txBody>
      </p:sp>
      <p:sp>
        <p:nvSpPr>
          <p:cNvPr id="11" name="Freccia in giù 10"/>
          <p:cNvSpPr/>
          <p:nvPr/>
        </p:nvSpPr>
        <p:spPr>
          <a:xfrm>
            <a:off x="6996000" y="2864765"/>
            <a:ext cx="405829" cy="337335"/>
          </a:xfrm>
          <a:prstGeom prst="downArrow">
            <a:avLst/>
          </a:prstGeom>
          <a:noFill/>
          <a:ln w="28575" cap="flat" cmpd="sng" algn="ctr">
            <a:solidFill>
              <a:srgbClr val="0080B1"/>
            </a:solidFill>
            <a:prstDash val="solid"/>
          </a:ln>
          <a:effectLst/>
        </p:spPr>
        <p:txBody>
          <a:bodyPr rtlCol="0" anchor="ctr"/>
          <a:lstStyle/>
          <a:p>
            <a:pPr algn="ctr" fontAlgn="base">
              <a:spcBef>
                <a:spcPct val="0"/>
              </a:spcBef>
              <a:spcAft>
                <a:spcPct val="0"/>
              </a:spcAft>
            </a:pPr>
            <a:endParaRPr lang="it-IT" kern="0">
              <a:solidFill>
                <a:srgbClr val="FFFFFF"/>
              </a:solidFill>
              <a:latin typeface="Arial"/>
            </a:endParaRPr>
          </a:p>
        </p:txBody>
      </p:sp>
      <p:sp>
        <p:nvSpPr>
          <p:cNvPr id="13" name="Rettangolo arrotondato 12"/>
          <p:cNvSpPr/>
          <p:nvPr/>
        </p:nvSpPr>
        <p:spPr>
          <a:xfrm>
            <a:off x="381522" y="3117334"/>
            <a:ext cx="2702104" cy="562529"/>
          </a:xfrm>
          <a:prstGeom prst="roundRect">
            <a:avLst/>
          </a:prstGeom>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fontAlgn="base">
              <a:spcBef>
                <a:spcPct val="0"/>
              </a:spcBef>
              <a:spcAft>
                <a:spcPct val="0"/>
              </a:spcAft>
            </a:pPr>
            <a:r>
              <a:rPr lang="it-IT" sz="1000" b="1" kern="0" dirty="0" smtClean="0">
                <a:latin typeface="Arial"/>
              </a:rPr>
              <a:t>Brand Manager </a:t>
            </a:r>
            <a:r>
              <a:rPr lang="it-IT" sz="1000" kern="0" dirty="0" smtClean="0">
                <a:latin typeface="Arial"/>
              </a:rPr>
              <a:t>completa  manualmente la compilazione del Form Principale.</a:t>
            </a:r>
            <a:endParaRPr lang="it-IT" sz="1000" kern="0" dirty="0">
              <a:latin typeface="Arial"/>
            </a:endParaRPr>
          </a:p>
        </p:txBody>
      </p:sp>
      <p:sp>
        <p:nvSpPr>
          <p:cNvPr id="14" name="Freccia in giù 13"/>
          <p:cNvSpPr/>
          <p:nvPr/>
        </p:nvSpPr>
        <p:spPr>
          <a:xfrm>
            <a:off x="1550299" y="2838163"/>
            <a:ext cx="405829" cy="238138"/>
          </a:xfrm>
          <a:prstGeom prst="downArrow">
            <a:avLst/>
          </a:prstGeom>
          <a:noFill/>
          <a:ln w="28575" cap="flat" cmpd="sng" algn="ctr">
            <a:solidFill>
              <a:srgbClr val="0080B1"/>
            </a:solidFill>
            <a:prstDash val="solid"/>
          </a:ln>
          <a:effectLst/>
        </p:spPr>
        <p:txBody>
          <a:bodyPr rtlCol="0" anchor="ctr"/>
          <a:lstStyle/>
          <a:p>
            <a:pPr algn="ctr" fontAlgn="base">
              <a:spcBef>
                <a:spcPct val="0"/>
              </a:spcBef>
              <a:spcAft>
                <a:spcPct val="0"/>
              </a:spcAft>
            </a:pPr>
            <a:endParaRPr lang="it-IT" kern="0">
              <a:solidFill>
                <a:srgbClr val="FFFFFF"/>
              </a:solidFill>
              <a:latin typeface="Arial"/>
            </a:endParaRPr>
          </a:p>
        </p:txBody>
      </p:sp>
      <p:sp>
        <p:nvSpPr>
          <p:cNvPr id="15" name="Rettangolo arrotondato 14"/>
          <p:cNvSpPr/>
          <p:nvPr/>
        </p:nvSpPr>
        <p:spPr>
          <a:xfrm>
            <a:off x="5855615" y="4928797"/>
            <a:ext cx="2840710" cy="562529"/>
          </a:xfrm>
          <a:prstGeom prst="roundRect">
            <a:avLst/>
          </a:prstGeom>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fontAlgn="base">
              <a:spcBef>
                <a:spcPct val="0"/>
              </a:spcBef>
              <a:spcAft>
                <a:spcPct val="0"/>
              </a:spcAft>
            </a:pPr>
            <a:r>
              <a:rPr lang="it-IT" sz="1000" b="1" kern="0" dirty="0" smtClean="0">
                <a:latin typeface="Arial"/>
              </a:rPr>
              <a:t>Brand Manager </a:t>
            </a:r>
            <a:r>
              <a:rPr lang="it-IT" sz="1000" kern="0" dirty="0" smtClean="0">
                <a:latin typeface="Arial"/>
              </a:rPr>
              <a:t>apporta eventuali variazioni al documento importato</a:t>
            </a:r>
            <a:endParaRPr lang="it-IT" sz="1000" kern="0" dirty="0">
              <a:latin typeface="Arial"/>
            </a:endParaRPr>
          </a:p>
        </p:txBody>
      </p:sp>
      <p:sp>
        <p:nvSpPr>
          <p:cNvPr id="16" name="Freccia in giù 15"/>
          <p:cNvSpPr/>
          <p:nvPr/>
        </p:nvSpPr>
        <p:spPr>
          <a:xfrm>
            <a:off x="6984016" y="4229099"/>
            <a:ext cx="405829" cy="699697"/>
          </a:xfrm>
          <a:prstGeom prst="downArrow">
            <a:avLst/>
          </a:prstGeom>
          <a:noFill/>
          <a:ln w="28575" cap="flat" cmpd="sng" algn="ctr">
            <a:solidFill>
              <a:srgbClr val="0080B1"/>
            </a:solidFill>
            <a:prstDash val="solid"/>
          </a:ln>
          <a:effectLst/>
        </p:spPr>
        <p:txBody>
          <a:bodyPr rtlCol="0" anchor="ctr"/>
          <a:lstStyle/>
          <a:p>
            <a:pPr algn="ctr" fontAlgn="base">
              <a:spcBef>
                <a:spcPct val="0"/>
              </a:spcBef>
              <a:spcAft>
                <a:spcPct val="0"/>
              </a:spcAft>
            </a:pPr>
            <a:endParaRPr lang="it-IT" kern="0">
              <a:solidFill>
                <a:srgbClr val="FFFFFF"/>
              </a:solidFill>
              <a:latin typeface="Arial"/>
            </a:endParaRPr>
          </a:p>
        </p:txBody>
      </p:sp>
      <p:sp>
        <p:nvSpPr>
          <p:cNvPr id="17" name="Rettangolo arrotondato 16"/>
          <p:cNvSpPr/>
          <p:nvPr/>
        </p:nvSpPr>
        <p:spPr>
          <a:xfrm>
            <a:off x="323850" y="5876925"/>
            <a:ext cx="8372475" cy="895350"/>
          </a:xfrm>
          <a:prstGeom prst="roundRect">
            <a:avLst/>
          </a:prstGeom>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fontAlgn="base">
              <a:spcBef>
                <a:spcPct val="0"/>
              </a:spcBef>
              <a:spcAft>
                <a:spcPct val="0"/>
              </a:spcAft>
            </a:pPr>
            <a:r>
              <a:rPr lang="it-IT" sz="1000" b="1" kern="0" dirty="0" smtClean="0">
                <a:latin typeface="Arial"/>
              </a:rPr>
              <a:t>Brand Manager </a:t>
            </a:r>
            <a:r>
              <a:rPr lang="it-IT" sz="1000" kern="0" dirty="0" smtClean="0">
                <a:latin typeface="Arial"/>
              </a:rPr>
              <a:t>seleziona il Form e:</a:t>
            </a:r>
          </a:p>
          <a:p>
            <a:pPr marL="171450" indent="-171450" fontAlgn="base">
              <a:spcBef>
                <a:spcPct val="0"/>
              </a:spcBef>
              <a:spcAft>
                <a:spcPct val="0"/>
              </a:spcAft>
              <a:buFontTx/>
              <a:buChar char="-"/>
            </a:pPr>
            <a:r>
              <a:rPr lang="it-IT" sz="1000" kern="0" dirty="0" smtClean="0">
                <a:latin typeface="Arial"/>
              </a:rPr>
              <a:t>Seleziona il </a:t>
            </a:r>
            <a:r>
              <a:rPr lang="it-IT" sz="1000" kern="0" dirty="0" err="1" smtClean="0">
                <a:latin typeface="Arial"/>
              </a:rPr>
              <a:t>workflow</a:t>
            </a:r>
            <a:r>
              <a:rPr lang="it-IT" sz="1000" kern="0" dirty="0" smtClean="0">
                <a:latin typeface="Arial"/>
              </a:rPr>
              <a:t> (selezionabile solo quello associato al Form stesso)</a:t>
            </a:r>
          </a:p>
          <a:p>
            <a:pPr marL="171450" indent="-171450" fontAlgn="base">
              <a:spcBef>
                <a:spcPct val="0"/>
              </a:spcBef>
              <a:spcAft>
                <a:spcPct val="0"/>
              </a:spcAft>
              <a:buFontTx/>
              <a:buChar char="-"/>
            </a:pPr>
            <a:r>
              <a:rPr lang="it-IT" sz="1000" kern="0" dirty="0" smtClean="0">
                <a:latin typeface="Arial"/>
              </a:rPr>
              <a:t>Aggiunge il/i documenti relativi ai MP da approvare (i </a:t>
            </a:r>
            <a:r>
              <a:rPr lang="it-IT" sz="1000" kern="0" dirty="0" err="1" smtClean="0">
                <a:latin typeface="Arial"/>
              </a:rPr>
              <a:t>workflow</a:t>
            </a:r>
            <a:r>
              <a:rPr lang="it-IT" sz="1000" kern="0" dirty="0" smtClean="0">
                <a:latin typeface="Arial"/>
              </a:rPr>
              <a:t> performers sono invece già </a:t>
            </a:r>
            <a:r>
              <a:rPr lang="it-IT" sz="1000" kern="0" dirty="0" err="1" smtClean="0">
                <a:latin typeface="Arial"/>
              </a:rPr>
              <a:t>prevalorizzati</a:t>
            </a:r>
            <a:r>
              <a:rPr lang="it-IT" sz="1000" kern="0" dirty="0" smtClean="0">
                <a:latin typeface="Arial"/>
              </a:rPr>
              <a:t> e non modificabili)</a:t>
            </a:r>
          </a:p>
          <a:p>
            <a:pPr marL="171450" indent="-171450" fontAlgn="base">
              <a:spcBef>
                <a:spcPct val="0"/>
              </a:spcBef>
              <a:spcAft>
                <a:spcPct val="0"/>
              </a:spcAft>
              <a:buFontTx/>
              <a:buChar char="-"/>
            </a:pPr>
            <a:r>
              <a:rPr lang="it-IT" sz="1000" kern="0" dirty="0" smtClean="0">
                <a:latin typeface="Arial"/>
              </a:rPr>
              <a:t>Aggiunge eventuali Note visualizzabili dai WF performers</a:t>
            </a:r>
          </a:p>
          <a:p>
            <a:pPr marL="171450" indent="-171450" fontAlgn="base">
              <a:spcBef>
                <a:spcPct val="0"/>
              </a:spcBef>
              <a:spcAft>
                <a:spcPct val="0"/>
              </a:spcAft>
              <a:buFontTx/>
              <a:buChar char="-"/>
            </a:pPr>
            <a:r>
              <a:rPr lang="it-IT" sz="1000" kern="0" dirty="0" smtClean="0">
                <a:latin typeface="Arial"/>
              </a:rPr>
              <a:t>Conferma avvio del  </a:t>
            </a:r>
            <a:r>
              <a:rPr lang="it-IT" sz="1000" kern="0" dirty="0" err="1" smtClean="0">
                <a:latin typeface="Arial"/>
              </a:rPr>
              <a:t>workflow</a:t>
            </a:r>
            <a:r>
              <a:rPr lang="it-IT" sz="1000" kern="0" dirty="0" smtClean="0">
                <a:latin typeface="Arial"/>
              </a:rPr>
              <a:t> di approvazione</a:t>
            </a:r>
            <a:endParaRPr lang="it-IT" sz="1000" kern="0" dirty="0">
              <a:latin typeface="Arial"/>
            </a:endParaRPr>
          </a:p>
        </p:txBody>
      </p:sp>
      <p:sp>
        <p:nvSpPr>
          <p:cNvPr id="18" name="Freccia in giù 17"/>
          <p:cNvSpPr/>
          <p:nvPr/>
        </p:nvSpPr>
        <p:spPr>
          <a:xfrm>
            <a:off x="7013731" y="5493999"/>
            <a:ext cx="405829" cy="382925"/>
          </a:xfrm>
          <a:prstGeom prst="downArrow">
            <a:avLst/>
          </a:prstGeom>
          <a:noFill/>
          <a:ln w="28575" cap="flat" cmpd="sng" algn="ctr">
            <a:solidFill>
              <a:srgbClr val="0080B1"/>
            </a:solidFill>
            <a:prstDash val="solid"/>
          </a:ln>
          <a:effectLst/>
        </p:spPr>
        <p:txBody>
          <a:bodyPr rtlCol="0" anchor="ctr"/>
          <a:lstStyle/>
          <a:p>
            <a:pPr algn="ctr" fontAlgn="base">
              <a:spcBef>
                <a:spcPct val="0"/>
              </a:spcBef>
              <a:spcAft>
                <a:spcPct val="0"/>
              </a:spcAft>
            </a:pPr>
            <a:endParaRPr lang="it-IT" kern="0">
              <a:solidFill>
                <a:srgbClr val="FFFFFF"/>
              </a:solidFill>
              <a:latin typeface="Arial"/>
            </a:endParaRPr>
          </a:p>
        </p:txBody>
      </p:sp>
      <p:sp>
        <p:nvSpPr>
          <p:cNvPr id="19" name="Freccia in giù 18"/>
          <p:cNvSpPr/>
          <p:nvPr/>
        </p:nvSpPr>
        <p:spPr>
          <a:xfrm>
            <a:off x="1532225" y="3689389"/>
            <a:ext cx="405829" cy="2187536"/>
          </a:xfrm>
          <a:prstGeom prst="downArrow">
            <a:avLst/>
          </a:prstGeom>
          <a:noFill/>
          <a:ln w="28575" cap="flat" cmpd="sng" algn="ctr">
            <a:solidFill>
              <a:srgbClr val="0080B1"/>
            </a:solidFill>
            <a:prstDash val="solid"/>
          </a:ln>
          <a:effectLst/>
        </p:spPr>
        <p:txBody>
          <a:bodyPr rtlCol="0" anchor="ctr"/>
          <a:lstStyle/>
          <a:p>
            <a:pPr algn="ctr" fontAlgn="base">
              <a:spcBef>
                <a:spcPct val="0"/>
              </a:spcBef>
              <a:spcAft>
                <a:spcPct val="0"/>
              </a:spcAft>
            </a:pPr>
            <a:endParaRPr lang="it-IT" kern="0">
              <a:solidFill>
                <a:srgbClr val="FFFFFF"/>
              </a:solidFill>
              <a:latin typeface="Arial"/>
            </a:endParaRPr>
          </a:p>
        </p:txBody>
      </p:sp>
      <p:sp>
        <p:nvSpPr>
          <p:cNvPr id="20" name="Rettangolo arrotondato 19"/>
          <p:cNvSpPr/>
          <p:nvPr/>
        </p:nvSpPr>
        <p:spPr>
          <a:xfrm>
            <a:off x="3258072" y="3114674"/>
            <a:ext cx="2462595" cy="574715"/>
          </a:xfrm>
          <a:prstGeom prst="roundRect">
            <a:avLst/>
          </a:prstGeom>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fontAlgn="base">
              <a:spcBef>
                <a:spcPct val="0"/>
              </a:spcBef>
              <a:spcAft>
                <a:spcPct val="0"/>
              </a:spcAft>
            </a:pPr>
            <a:r>
              <a:rPr lang="it-IT" sz="1000" b="1" kern="0" dirty="0" smtClean="0">
                <a:latin typeface="Arial"/>
              </a:rPr>
              <a:t>Brand Manager </a:t>
            </a:r>
            <a:r>
              <a:rPr lang="it-IT" sz="1000" kern="0" dirty="0" smtClean="0">
                <a:latin typeface="Arial"/>
              </a:rPr>
              <a:t> richiede eventuale creazione di </a:t>
            </a:r>
            <a:r>
              <a:rPr lang="it-IT" sz="1000" b="1" kern="0" dirty="0" smtClean="0">
                <a:solidFill>
                  <a:schemeClr val="accent4">
                    <a:lumMod val="40000"/>
                    <a:lumOff val="60000"/>
                  </a:schemeClr>
                </a:solidFill>
                <a:latin typeface="Arial"/>
              </a:rPr>
              <a:t>Form Aggiuntivi </a:t>
            </a:r>
            <a:r>
              <a:rPr lang="it-IT" sz="1000" kern="0" dirty="0" smtClean="0">
                <a:latin typeface="Arial"/>
              </a:rPr>
              <a:t>(previa selezione del Form Principale)</a:t>
            </a:r>
          </a:p>
        </p:txBody>
      </p:sp>
      <p:sp>
        <p:nvSpPr>
          <p:cNvPr id="22" name="Rettangolo arrotondato 21"/>
          <p:cNvSpPr/>
          <p:nvPr/>
        </p:nvSpPr>
        <p:spPr>
          <a:xfrm>
            <a:off x="3248547" y="3877213"/>
            <a:ext cx="2527658" cy="117596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pPr>
            <a:r>
              <a:rPr lang="it-IT" sz="1000" b="1" kern="0" dirty="0" smtClean="0">
                <a:latin typeface="Arial"/>
              </a:rPr>
              <a:t>Il Sistema </a:t>
            </a:r>
            <a:r>
              <a:rPr lang="it-IT" sz="1000" kern="0" dirty="0" smtClean="0">
                <a:latin typeface="Arial"/>
              </a:rPr>
              <a:t>crea il Form </a:t>
            </a:r>
            <a:r>
              <a:rPr lang="it-IT" sz="1000" kern="0" dirty="0" err="1" smtClean="0">
                <a:latin typeface="Arial"/>
              </a:rPr>
              <a:t>agg.vo</a:t>
            </a:r>
            <a:r>
              <a:rPr lang="it-IT" sz="1000" kern="0" dirty="0" smtClean="0">
                <a:latin typeface="Arial"/>
              </a:rPr>
              <a:t>:</a:t>
            </a:r>
          </a:p>
          <a:p>
            <a:pPr marL="171450" indent="-171450" fontAlgn="base">
              <a:spcBef>
                <a:spcPct val="0"/>
              </a:spcBef>
              <a:spcAft>
                <a:spcPct val="0"/>
              </a:spcAft>
              <a:buFontTx/>
              <a:buChar char="-"/>
            </a:pPr>
            <a:r>
              <a:rPr lang="it-IT" sz="1000" kern="0" dirty="0" err="1" smtClean="0">
                <a:latin typeface="Arial"/>
              </a:rPr>
              <a:t>Prevalorizzato</a:t>
            </a:r>
            <a:r>
              <a:rPr lang="it-IT" sz="1000" kern="0" dirty="0" smtClean="0">
                <a:latin typeface="Arial"/>
              </a:rPr>
              <a:t> sulla base dei </a:t>
            </a:r>
            <a:r>
              <a:rPr lang="it-IT" sz="1000" kern="0" dirty="0" err="1" smtClean="0">
                <a:latin typeface="Arial"/>
              </a:rPr>
              <a:t>metadata</a:t>
            </a:r>
            <a:r>
              <a:rPr lang="it-IT" sz="1000" kern="0" dirty="0" smtClean="0">
                <a:latin typeface="Arial"/>
              </a:rPr>
              <a:t> del </a:t>
            </a:r>
            <a:r>
              <a:rPr lang="it-IT" sz="1000" kern="0" dirty="0" err="1" smtClean="0">
                <a:latin typeface="Arial"/>
              </a:rPr>
              <a:t>form</a:t>
            </a:r>
            <a:r>
              <a:rPr lang="it-IT" sz="1000" kern="0" dirty="0" smtClean="0">
                <a:latin typeface="Arial"/>
              </a:rPr>
              <a:t> principale</a:t>
            </a:r>
          </a:p>
          <a:p>
            <a:pPr marL="171450" indent="-171450" fontAlgn="base">
              <a:spcBef>
                <a:spcPct val="0"/>
              </a:spcBef>
              <a:spcAft>
                <a:spcPct val="0"/>
              </a:spcAft>
              <a:buFontTx/>
              <a:buChar char="-"/>
            </a:pPr>
            <a:r>
              <a:rPr lang="it-IT" sz="1000" kern="0" dirty="0">
                <a:latin typeface="Arial"/>
              </a:rPr>
              <a:t>Assegnandoci un codice univoco con la stessa </a:t>
            </a:r>
            <a:r>
              <a:rPr lang="it-IT" sz="1000" kern="0" dirty="0" smtClean="0">
                <a:latin typeface="Arial"/>
              </a:rPr>
              <a:t>radice del Form </a:t>
            </a:r>
            <a:r>
              <a:rPr lang="it-IT" sz="1000" kern="0" dirty="0" err="1" smtClean="0">
                <a:latin typeface="Arial"/>
              </a:rPr>
              <a:t>Princ</a:t>
            </a:r>
            <a:r>
              <a:rPr lang="it-IT" sz="1000" kern="0" dirty="0" smtClean="0">
                <a:latin typeface="Arial"/>
              </a:rPr>
              <a:t>.</a:t>
            </a:r>
            <a:endParaRPr lang="it-IT" sz="1000" kern="0" dirty="0">
              <a:latin typeface="Arial"/>
            </a:endParaRPr>
          </a:p>
          <a:p>
            <a:pPr marL="171450" indent="-171450" fontAlgn="base">
              <a:spcBef>
                <a:spcPct val="0"/>
              </a:spcBef>
              <a:spcAft>
                <a:spcPct val="0"/>
              </a:spcAft>
              <a:buFontTx/>
              <a:buChar char="-"/>
            </a:pPr>
            <a:r>
              <a:rPr lang="it-IT" sz="1000" kern="0" dirty="0">
                <a:latin typeface="Arial"/>
              </a:rPr>
              <a:t>Salvandolo nella cartella del </a:t>
            </a:r>
            <a:r>
              <a:rPr lang="it-IT" sz="1000" kern="0" dirty="0" smtClean="0">
                <a:latin typeface="Arial"/>
              </a:rPr>
              <a:t>Form</a:t>
            </a:r>
          </a:p>
          <a:p>
            <a:pPr marL="171450" indent="-171450" fontAlgn="base">
              <a:spcBef>
                <a:spcPct val="0"/>
              </a:spcBef>
              <a:spcAft>
                <a:spcPct val="0"/>
              </a:spcAft>
              <a:buFontTx/>
              <a:buChar char="-"/>
            </a:pPr>
            <a:r>
              <a:rPr lang="it-IT" sz="1000" kern="0" dirty="0" smtClean="0">
                <a:latin typeface="Arial"/>
              </a:rPr>
              <a:t>Relazionandolo con il </a:t>
            </a:r>
            <a:r>
              <a:rPr lang="it-IT" sz="1000" kern="0" dirty="0" err="1" smtClean="0">
                <a:latin typeface="Arial"/>
              </a:rPr>
              <a:t>Main</a:t>
            </a:r>
            <a:r>
              <a:rPr lang="it-IT" sz="1000" kern="0" dirty="0" smtClean="0">
                <a:latin typeface="Arial"/>
              </a:rPr>
              <a:t> Form</a:t>
            </a:r>
            <a:endParaRPr lang="it-IT" sz="1000" kern="0" dirty="0">
              <a:latin typeface="Arial"/>
            </a:endParaRPr>
          </a:p>
        </p:txBody>
      </p:sp>
      <p:sp>
        <p:nvSpPr>
          <p:cNvPr id="25" name="Freccia in giù 24"/>
          <p:cNvSpPr/>
          <p:nvPr/>
        </p:nvSpPr>
        <p:spPr>
          <a:xfrm>
            <a:off x="4254784" y="3705289"/>
            <a:ext cx="405829" cy="171924"/>
          </a:xfrm>
          <a:prstGeom prst="downArrow">
            <a:avLst/>
          </a:prstGeom>
          <a:noFill/>
          <a:ln w="28575" cap="flat" cmpd="sng" algn="ctr">
            <a:solidFill>
              <a:srgbClr val="0080B1"/>
            </a:solidFill>
            <a:prstDash val="solid"/>
          </a:ln>
          <a:effectLst/>
        </p:spPr>
        <p:txBody>
          <a:bodyPr rtlCol="0" anchor="ctr"/>
          <a:lstStyle/>
          <a:p>
            <a:pPr algn="ctr" fontAlgn="base">
              <a:spcBef>
                <a:spcPct val="0"/>
              </a:spcBef>
              <a:spcAft>
                <a:spcPct val="0"/>
              </a:spcAft>
            </a:pPr>
            <a:endParaRPr lang="it-IT" kern="0">
              <a:solidFill>
                <a:srgbClr val="FFFFFF"/>
              </a:solidFill>
              <a:latin typeface="Arial"/>
            </a:endParaRPr>
          </a:p>
        </p:txBody>
      </p:sp>
      <p:sp>
        <p:nvSpPr>
          <p:cNvPr id="26" name="Rettangolo arrotondato 25"/>
          <p:cNvSpPr/>
          <p:nvPr/>
        </p:nvSpPr>
        <p:spPr>
          <a:xfrm>
            <a:off x="3236026" y="5286375"/>
            <a:ext cx="2540179" cy="415249"/>
          </a:xfrm>
          <a:prstGeom prst="roundRect">
            <a:avLst/>
          </a:prstGeom>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fontAlgn="base">
              <a:spcBef>
                <a:spcPct val="0"/>
              </a:spcBef>
              <a:spcAft>
                <a:spcPct val="0"/>
              </a:spcAft>
            </a:pPr>
            <a:r>
              <a:rPr lang="it-IT" sz="1000" b="1" kern="0" dirty="0" smtClean="0">
                <a:latin typeface="Arial"/>
              </a:rPr>
              <a:t>Brand Manager </a:t>
            </a:r>
            <a:r>
              <a:rPr lang="it-IT" sz="1000" kern="0" dirty="0" smtClean="0">
                <a:latin typeface="Arial"/>
              </a:rPr>
              <a:t>completa  la compilazione del Form Aggiuntivo.</a:t>
            </a:r>
            <a:endParaRPr lang="it-IT" sz="1000" kern="0" dirty="0">
              <a:latin typeface="Arial"/>
            </a:endParaRPr>
          </a:p>
        </p:txBody>
      </p:sp>
      <p:sp>
        <p:nvSpPr>
          <p:cNvPr id="27" name="Freccia in giù 26"/>
          <p:cNvSpPr/>
          <p:nvPr/>
        </p:nvSpPr>
        <p:spPr>
          <a:xfrm>
            <a:off x="4302409" y="5057839"/>
            <a:ext cx="405829" cy="195556"/>
          </a:xfrm>
          <a:prstGeom prst="downArrow">
            <a:avLst/>
          </a:prstGeom>
          <a:noFill/>
          <a:ln w="28575" cap="flat" cmpd="sng" algn="ctr">
            <a:solidFill>
              <a:srgbClr val="0080B1"/>
            </a:solidFill>
            <a:prstDash val="solid"/>
          </a:ln>
          <a:effectLst/>
        </p:spPr>
        <p:txBody>
          <a:bodyPr rtlCol="0" anchor="ctr"/>
          <a:lstStyle/>
          <a:p>
            <a:pPr algn="ctr" fontAlgn="base">
              <a:spcBef>
                <a:spcPct val="0"/>
              </a:spcBef>
              <a:spcAft>
                <a:spcPct val="0"/>
              </a:spcAft>
            </a:pPr>
            <a:endParaRPr lang="it-IT" kern="0">
              <a:solidFill>
                <a:srgbClr val="FFFFFF"/>
              </a:solidFill>
              <a:latin typeface="Arial"/>
            </a:endParaRPr>
          </a:p>
        </p:txBody>
      </p:sp>
      <p:sp>
        <p:nvSpPr>
          <p:cNvPr id="28" name="Freccia in giù 27"/>
          <p:cNvSpPr/>
          <p:nvPr/>
        </p:nvSpPr>
        <p:spPr>
          <a:xfrm>
            <a:off x="4292884" y="5705539"/>
            <a:ext cx="405829" cy="195556"/>
          </a:xfrm>
          <a:prstGeom prst="downArrow">
            <a:avLst/>
          </a:prstGeom>
          <a:noFill/>
          <a:ln w="28575" cap="flat" cmpd="sng" algn="ctr">
            <a:solidFill>
              <a:srgbClr val="0080B1"/>
            </a:solidFill>
            <a:prstDash val="solid"/>
          </a:ln>
          <a:effectLst/>
        </p:spPr>
        <p:txBody>
          <a:bodyPr rtlCol="0" anchor="ctr"/>
          <a:lstStyle/>
          <a:p>
            <a:pPr algn="ctr" fontAlgn="base">
              <a:spcBef>
                <a:spcPct val="0"/>
              </a:spcBef>
              <a:spcAft>
                <a:spcPct val="0"/>
              </a:spcAft>
            </a:pPr>
            <a:endParaRPr lang="it-IT" kern="0">
              <a:solidFill>
                <a:srgbClr val="FFFFFF"/>
              </a:solidFill>
              <a:latin typeface="Arial"/>
            </a:endParaRPr>
          </a:p>
        </p:txBody>
      </p:sp>
      <p:sp>
        <p:nvSpPr>
          <p:cNvPr id="3" name="Rettangolo 2"/>
          <p:cNvSpPr/>
          <p:nvPr/>
        </p:nvSpPr>
        <p:spPr>
          <a:xfrm>
            <a:off x="3196319" y="2375368"/>
            <a:ext cx="2619591" cy="3551486"/>
          </a:xfrm>
          <a:prstGeom prst="rect">
            <a:avLst/>
          </a:prstGeom>
          <a:noFill/>
          <a:ln w="28575" cap="flat" cmpd="sng" algn="ctr">
            <a:solidFill>
              <a:srgbClr val="0080B1"/>
            </a:solidFill>
            <a:prstDash val="dash"/>
          </a:ln>
          <a:effectLst/>
        </p:spPr>
        <p:txBody>
          <a:bodyPr rtlCol="0" anchor="ctr"/>
          <a:lstStyle/>
          <a:p>
            <a:pPr algn="ctr" fontAlgn="base">
              <a:spcBef>
                <a:spcPct val="0"/>
              </a:spcBef>
              <a:spcAft>
                <a:spcPct val="0"/>
              </a:spcAft>
            </a:pPr>
            <a:endParaRPr lang="it-IT" kern="0">
              <a:solidFill>
                <a:srgbClr val="FFFFFF"/>
              </a:solidFill>
              <a:latin typeface="Arial"/>
            </a:endParaRPr>
          </a:p>
        </p:txBody>
      </p:sp>
      <p:sp>
        <p:nvSpPr>
          <p:cNvPr id="4" name="Ovale 3"/>
          <p:cNvSpPr/>
          <p:nvPr/>
        </p:nvSpPr>
        <p:spPr>
          <a:xfrm>
            <a:off x="-9525" y="738994"/>
            <a:ext cx="333375" cy="304800"/>
          </a:xfrm>
          <a:prstGeom prst="ellipse">
            <a:avLst/>
          </a:prstGeom>
          <a:solidFill>
            <a:schemeClr val="tx2"/>
          </a:solidFill>
          <a:ln w="28575" cap="flat" cmpd="sng" algn="ctr">
            <a:solidFill>
              <a:srgbClr val="0080B1"/>
            </a:solidFill>
            <a:prstDash val="solid"/>
          </a:ln>
          <a:effectLst/>
        </p:spPr>
        <p:txBody>
          <a:bodyPr rtlCol="0" anchor="ctr"/>
          <a:lstStyle/>
          <a:p>
            <a:pPr algn="ctr" fontAlgn="base">
              <a:spcBef>
                <a:spcPct val="0"/>
              </a:spcBef>
              <a:spcAft>
                <a:spcPct val="0"/>
              </a:spcAft>
            </a:pPr>
            <a:r>
              <a:rPr lang="it-IT" sz="1400" kern="0" dirty="0" smtClean="0">
                <a:solidFill>
                  <a:srgbClr val="FFFF00"/>
                </a:solidFill>
                <a:latin typeface="Arial"/>
              </a:rPr>
              <a:t>1</a:t>
            </a:r>
            <a:endParaRPr lang="it-IT" sz="1400" kern="0" dirty="0">
              <a:solidFill>
                <a:srgbClr val="FFFF00"/>
              </a:solidFill>
              <a:latin typeface="Arial"/>
            </a:endParaRPr>
          </a:p>
        </p:txBody>
      </p:sp>
      <p:sp>
        <p:nvSpPr>
          <p:cNvPr id="29" name="Ovale 28"/>
          <p:cNvSpPr/>
          <p:nvPr/>
        </p:nvSpPr>
        <p:spPr>
          <a:xfrm>
            <a:off x="7049957" y="1581150"/>
            <a:ext cx="333375" cy="304800"/>
          </a:xfrm>
          <a:prstGeom prst="ellipse">
            <a:avLst/>
          </a:prstGeom>
          <a:solidFill>
            <a:schemeClr val="tx2"/>
          </a:solidFill>
          <a:ln w="28575" cap="flat" cmpd="sng" algn="ctr">
            <a:solidFill>
              <a:srgbClr val="0080B1"/>
            </a:solidFill>
            <a:prstDash val="solid"/>
          </a:ln>
          <a:effectLst/>
        </p:spPr>
        <p:txBody>
          <a:bodyPr rtlCol="0" anchor="ctr"/>
          <a:lstStyle/>
          <a:p>
            <a:pPr algn="ctr" fontAlgn="base">
              <a:spcBef>
                <a:spcPct val="0"/>
              </a:spcBef>
              <a:spcAft>
                <a:spcPct val="0"/>
              </a:spcAft>
            </a:pPr>
            <a:r>
              <a:rPr lang="it-IT" sz="1400" kern="0" dirty="0" smtClean="0">
                <a:solidFill>
                  <a:srgbClr val="FFFF00"/>
                </a:solidFill>
                <a:latin typeface="Arial"/>
              </a:rPr>
              <a:t>3</a:t>
            </a:r>
            <a:endParaRPr lang="it-IT" sz="1400" kern="0" dirty="0">
              <a:solidFill>
                <a:srgbClr val="FFFF00"/>
              </a:solidFill>
              <a:latin typeface="Arial"/>
            </a:endParaRPr>
          </a:p>
        </p:txBody>
      </p:sp>
      <p:sp>
        <p:nvSpPr>
          <p:cNvPr id="30" name="Ovale 29"/>
          <p:cNvSpPr/>
          <p:nvPr/>
        </p:nvSpPr>
        <p:spPr>
          <a:xfrm>
            <a:off x="4286248" y="2153834"/>
            <a:ext cx="333375" cy="304800"/>
          </a:xfrm>
          <a:prstGeom prst="ellipse">
            <a:avLst/>
          </a:prstGeom>
          <a:solidFill>
            <a:schemeClr val="tx2"/>
          </a:solidFill>
          <a:ln w="28575" cap="flat" cmpd="sng" algn="ctr">
            <a:solidFill>
              <a:srgbClr val="0080B1"/>
            </a:solidFill>
            <a:prstDash val="solid"/>
          </a:ln>
          <a:effectLst/>
        </p:spPr>
        <p:txBody>
          <a:bodyPr rtlCol="0" anchor="ctr"/>
          <a:lstStyle/>
          <a:p>
            <a:pPr algn="ctr" fontAlgn="base">
              <a:spcBef>
                <a:spcPct val="0"/>
              </a:spcBef>
              <a:spcAft>
                <a:spcPct val="0"/>
              </a:spcAft>
            </a:pPr>
            <a:r>
              <a:rPr lang="it-IT" sz="1400" kern="0" dirty="0" smtClean="0">
                <a:solidFill>
                  <a:srgbClr val="FFFF00"/>
                </a:solidFill>
                <a:latin typeface="Arial"/>
              </a:rPr>
              <a:t>2</a:t>
            </a:r>
            <a:endParaRPr lang="it-IT" sz="1400" kern="0" dirty="0">
              <a:solidFill>
                <a:srgbClr val="FFFF00"/>
              </a:solidFill>
              <a:latin typeface="Arial"/>
            </a:endParaRPr>
          </a:p>
        </p:txBody>
      </p:sp>
      <p:sp>
        <p:nvSpPr>
          <p:cNvPr id="31" name="Rettangolo 30"/>
          <p:cNvSpPr/>
          <p:nvPr/>
        </p:nvSpPr>
        <p:spPr>
          <a:xfrm>
            <a:off x="3476940" y="729469"/>
            <a:ext cx="5219385" cy="632606"/>
          </a:xfrm>
          <a:prstGeom prst="rect">
            <a:avLst/>
          </a:prstGeom>
          <a:solidFill>
            <a:srgbClr val="FFFF9B"/>
          </a:solidFill>
          <a:ln w="12700" cap="flat" cmpd="sng" algn="ctr">
            <a:solidFill>
              <a:srgbClr val="0080B1"/>
            </a:solidFill>
            <a:prstDash val="solid"/>
          </a:ln>
          <a:effectLst/>
        </p:spPr>
        <p:txBody>
          <a:bodyPr rtlCol="0" anchor="ctr"/>
          <a:lstStyle/>
          <a:p>
            <a:pPr fontAlgn="base">
              <a:spcBef>
                <a:spcPct val="0"/>
              </a:spcBef>
              <a:spcAft>
                <a:spcPct val="0"/>
              </a:spcAft>
            </a:pPr>
            <a:r>
              <a:rPr lang="it-IT" sz="1000" i="1" kern="0" dirty="0" smtClean="0">
                <a:solidFill>
                  <a:schemeClr val="bg2"/>
                </a:solidFill>
                <a:latin typeface="Arial"/>
              </a:rPr>
              <a:t>Nota - La creazione del Form Aggiuntivo è possibile solo in seguito alla selezione del Form Principale. Analogamente, l’importazione del file relativo al Materiale Promozionale è possibile solo a seguito della selezione di un Form.</a:t>
            </a:r>
            <a:endParaRPr lang="it-IT" sz="1000" i="1" kern="0" dirty="0">
              <a:solidFill>
                <a:schemeClr val="bg2"/>
              </a:solidFill>
              <a:latin typeface="Arial"/>
            </a:endParaRPr>
          </a:p>
        </p:txBody>
      </p:sp>
    </p:spTree>
    <p:extLst>
      <p:ext uri="{BB962C8B-B14F-4D97-AF65-F5344CB8AC3E}">
        <p14:creationId xmlns:p14="http://schemas.microsoft.com/office/powerpoint/2010/main" val="3429573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smtClean="0"/>
              <a:t>FLUSSO DI CREAZIONE DEI DOCUMENTI - ASSOCIAZIONE FORM E WORKFLOW</a:t>
            </a:r>
            <a:endParaRPr lang="it-IT" dirty="0"/>
          </a:p>
        </p:txBody>
      </p:sp>
      <p:sp>
        <p:nvSpPr>
          <p:cNvPr id="8" name="Segnaposto testo 3"/>
          <p:cNvSpPr>
            <a:spLocks noGrp="1"/>
          </p:cNvSpPr>
          <p:nvPr>
            <p:ph type="body" sz="quarter" idx="11"/>
          </p:nvPr>
        </p:nvSpPr>
        <p:spPr>
          <a:xfrm>
            <a:off x="273870" y="935785"/>
            <a:ext cx="8476179" cy="4998289"/>
          </a:xfrm>
        </p:spPr>
        <p:txBody>
          <a:bodyPr/>
          <a:lstStyle/>
          <a:p>
            <a:pPr marL="342900" indent="-342900" algn="just">
              <a:buAutoNum type="alphaLcParenR"/>
            </a:pPr>
            <a:r>
              <a:rPr lang="it-IT" sz="1400" dirty="0" smtClean="0"/>
              <a:t>Nella slide successiva sono dettagliati i processi identificati per Chiesi Italia e l’associazione con i relativi Form Interni;</a:t>
            </a:r>
          </a:p>
          <a:p>
            <a:pPr marL="342900" indent="-342900" algn="just">
              <a:buAutoNum type="alphaLcParenR"/>
            </a:pPr>
            <a:r>
              <a:rPr lang="it-IT" sz="1400" dirty="0" smtClean="0"/>
              <a:t>Il </a:t>
            </a:r>
            <a:r>
              <a:rPr lang="it-IT" sz="1400" dirty="0"/>
              <a:t>processo da applicare deve </a:t>
            </a:r>
            <a:r>
              <a:rPr lang="it-IT" sz="1400" dirty="0" smtClean="0"/>
              <a:t>essere scelto dal </a:t>
            </a:r>
            <a:r>
              <a:rPr lang="it-IT" sz="1400" dirty="0"/>
              <a:t>Brand Manager, non potendo essere determinato dal sistema in base al Medicinale </a:t>
            </a:r>
            <a:r>
              <a:rPr lang="it-IT" sz="1400" dirty="0" smtClean="0"/>
              <a:t>principale: coincide con </a:t>
            </a:r>
            <a:r>
              <a:rPr lang="it-IT" sz="1400" b="1" dirty="0" smtClean="0"/>
              <a:t>il nome dell’</a:t>
            </a:r>
            <a:r>
              <a:rPr lang="it-IT" sz="1400" b="1" dirty="0" err="1" smtClean="0"/>
              <a:t>artifact</a:t>
            </a:r>
            <a:r>
              <a:rPr lang="it-IT" sz="1400" b="1" dirty="0" smtClean="0"/>
              <a:t> </a:t>
            </a:r>
            <a:r>
              <a:rPr lang="it-IT" sz="1400" dirty="0" smtClean="0"/>
              <a:t>del Form Principale</a:t>
            </a:r>
          </a:p>
          <a:p>
            <a:pPr marL="342900" indent="-342900" algn="just">
              <a:buAutoNum type="alphaLcParenR"/>
            </a:pPr>
            <a:endParaRPr lang="it-IT" sz="1400" dirty="0"/>
          </a:p>
          <a:p>
            <a:pPr marL="342900" indent="-342900" algn="just">
              <a:buAutoNum type="alphaLcParenR"/>
            </a:pPr>
            <a:endParaRPr lang="it-IT" sz="1400" dirty="0" smtClean="0"/>
          </a:p>
          <a:p>
            <a:pPr marL="342900" indent="-342900" algn="just">
              <a:buAutoNum type="alphaLcParenR"/>
            </a:pPr>
            <a:endParaRPr lang="it-IT" sz="1400" dirty="0"/>
          </a:p>
          <a:p>
            <a:pPr marL="342900" indent="-342900" algn="just">
              <a:buAutoNum type="alphaLcParenR"/>
            </a:pPr>
            <a:endParaRPr lang="it-IT" sz="1400" dirty="0" smtClean="0"/>
          </a:p>
          <a:p>
            <a:pPr marL="342900" indent="-342900" algn="just">
              <a:buAutoNum type="alphaLcParenR"/>
            </a:pPr>
            <a:endParaRPr lang="it-IT" sz="1400" dirty="0"/>
          </a:p>
          <a:p>
            <a:pPr marL="342900" indent="-342900" algn="just">
              <a:buAutoNum type="alphaLcParenR"/>
            </a:pPr>
            <a:endParaRPr lang="it-IT" sz="1400" dirty="0" smtClean="0"/>
          </a:p>
          <a:p>
            <a:pPr marL="342900" indent="-342900" algn="just">
              <a:buAutoNum type="alphaLcParenR"/>
            </a:pPr>
            <a:r>
              <a:rPr lang="it-IT" sz="1400" dirty="0" smtClean="0"/>
              <a:t>per i soli processi AIFA viene creato un Form Principale in formato MS Excel, la cui tipologia deve essere preventivamente selezionata dal Brand Manager in fase di creazione tramite la valorizzazione del campo «</a:t>
            </a:r>
            <a:r>
              <a:rPr lang="it-IT" sz="1400" dirty="0" err="1" smtClean="0"/>
              <a:t>Artifact</a:t>
            </a:r>
            <a:r>
              <a:rPr lang="it-IT" sz="1400" dirty="0" smtClean="0"/>
              <a:t> </a:t>
            </a:r>
            <a:r>
              <a:rPr lang="it-IT" sz="1400" dirty="0" err="1" smtClean="0"/>
              <a:t>type</a:t>
            </a:r>
            <a:r>
              <a:rPr lang="it-IT" sz="1400" dirty="0" smtClean="0"/>
              <a:t>»</a:t>
            </a:r>
          </a:p>
          <a:p>
            <a:pPr marL="342900" indent="-342900" algn="just">
              <a:buAutoNum type="alphaLcParenR"/>
            </a:pPr>
            <a:endParaRPr lang="it-IT" sz="1400" dirty="0"/>
          </a:p>
          <a:p>
            <a:pPr marL="342900" indent="-342900" algn="just">
              <a:buAutoNum type="alphaLcParenR"/>
            </a:pPr>
            <a:endParaRPr lang="it-IT" sz="1400" dirty="0" smtClean="0"/>
          </a:p>
          <a:p>
            <a:pPr marL="342900" indent="-342900" algn="just">
              <a:buAutoNum type="alphaLcParenR"/>
            </a:pPr>
            <a:endParaRPr lang="it-IT" sz="1400" dirty="0"/>
          </a:p>
          <a:p>
            <a:pPr marL="342900" indent="-342900" algn="just">
              <a:buAutoNum type="alphaLcParenR"/>
            </a:pPr>
            <a:endParaRPr lang="it-IT" sz="1400" dirty="0" smtClean="0"/>
          </a:p>
          <a:p>
            <a:pPr marL="342900" indent="-342900" algn="just">
              <a:buAutoNum type="alphaLcParenR"/>
            </a:pPr>
            <a:endParaRPr lang="it-IT" sz="1400" dirty="0" smtClean="0"/>
          </a:p>
          <a:p>
            <a:pPr marL="342900" indent="-342900" algn="just">
              <a:buAutoNum type="alphaLcParenR"/>
            </a:pPr>
            <a:endParaRPr lang="it-IT" sz="1400" dirty="0" smtClean="0"/>
          </a:p>
          <a:p>
            <a:pPr marL="342900" indent="-342900" algn="just">
              <a:buAutoNum type="alphaLcParenR"/>
            </a:pPr>
            <a:r>
              <a:rPr lang="it-IT" sz="1400" dirty="0" smtClean="0"/>
              <a:t>I moduli interni, creati dal sistema, seppure simili tra loro sono in realtà differenziati in base al processo</a:t>
            </a:r>
            <a:endParaRPr lang="it-IT" dirty="0">
              <a:solidFill>
                <a:srgbClr val="FF0000"/>
              </a:solidFill>
            </a:endParaRP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869392"/>
            <a:ext cx="8248650" cy="1197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163" y="3762375"/>
            <a:ext cx="52863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2302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1" y="303085"/>
            <a:ext cx="9229724" cy="688489"/>
          </a:xfrm>
        </p:spPr>
        <p:txBody>
          <a:bodyPr/>
          <a:lstStyle/>
          <a:p>
            <a:r>
              <a:rPr lang="it-IT" dirty="0" smtClean="0"/>
              <a:t>FLUSSO DI CREAZIONE DEI DOCUMENTI - ASSOCIAZIONE </a:t>
            </a:r>
            <a:r>
              <a:rPr lang="it-IT" dirty="0" err="1" smtClean="0"/>
              <a:t>workflow-form-template</a:t>
            </a:r>
            <a:endParaRPr lang="it-IT" dirty="0"/>
          </a:p>
        </p:txBody>
      </p:sp>
      <p:grpSp>
        <p:nvGrpSpPr>
          <p:cNvPr id="7" name="Gruppo 6"/>
          <p:cNvGrpSpPr/>
          <p:nvPr/>
        </p:nvGrpSpPr>
        <p:grpSpPr>
          <a:xfrm>
            <a:off x="163172" y="1219200"/>
            <a:ext cx="8631252" cy="4810125"/>
            <a:chOff x="163172" y="1219200"/>
            <a:chExt cx="8631252" cy="4810125"/>
          </a:xfrm>
        </p:grpSpPr>
        <p:graphicFrame>
          <p:nvGraphicFramePr>
            <p:cNvPr id="2" name="Oggetto 1"/>
            <p:cNvGraphicFramePr>
              <a:graphicFrameLocks noChangeAspect="1"/>
            </p:cNvGraphicFramePr>
            <p:nvPr>
              <p:extLst>
                <p:ext uri="{D42A27DB-BD31-4B8C-83A1-F6EECF244321}">
                  <p14:modId xmlns:p14="http://schemas.microsoft.com/office/powerpoint/2010/main" val="3234220612"/>
                </p:ext>
              </p:extLst>
            </p:nvPr>
          </p:nvGraphicFramePr>
          <p:xfrm>
            <a:off x="163172" y="1219200"/>
            <a:ext cx="8631252" cy="4810125"/>
          </p:xfrm>
          <a:graphic>
            <a:graphicData uri="http://schemas.openxmlformats.org/presentationml/2006/ole">
              <mc:AlternateContent xmlns:mc="http://schemas.openxmlformats.org/markup-compatibility/2006">
                <mc:Choice xmlns:v="urn:schemas-microsoft-com:vml" Requires="v">
                  <p:oleObj spid="_x0000_s45099" name="Worksheet" r:id="rId4" imgW="9725056" imgH="5419710" progId="Excel.Sheet.12">
                    <p:embed/>
                  </p:oleObj>
                </mc:Choice>
                <mc:Fallback>
                  <p:oleObj name="Worksheet" r:id="rId4" imgW="9725056" imgH="5419710" progId="Excel.Sheet.12">
                    <p:embed/>
                    <p:pic>
                      <p:nvPicPr>
                        <p:cNvPr id="0" name=""/>
                        <p:cNvPicPr/>
                        <p:nvPr/>
                      </p:nvPicPr>
                      <p:blipFill>
                        <a:blip r:embed="rId5"/>
                        <a:stretch>
                          <a:fillRect/>
                        </a:stretch>
                      </p:blipFill>
                      <p:spPr>
                        <a:xfrm>
                          <a:off x="163172" y="1219200"/>
                          <a:ext cx="8631252" cy="4810125"/>
                        </a:xfrm>
                        <a:prstGeom prst="rect">
                          <a:avLst/>
                        </a:prstGeom>
                      </p:spPr>
                    </p:pic>
                  </p:oleObj>
                </mc:Fallback>
              </mc:AlternateContent>
            </a:graphicData>
          </a:graphic>
        </p:graphicFrame>
        <p:sp>
          <p:nvSpPr>
            <p:cNvPr id="4" name="CasellaDiTesto 3"/>
            <p:cNvSpPr txBox="1"/>
            <p:nvPr/>
          </p:nvSpPr>
          <p:spPr>
            <a:xfrm>
              <a:off x="6286501" y="4591756"/>
              <a:ext cx="2447924" cy="248402"/>
            </a:xfrm>
            <a:prstGeom prst="rect">
              <a:avLst/>
            </a:prstGeom>
            <a:solidFill>
              <a:schemeClr val="bg1"/>
            </a:solidFill>
            <a:ln w="9525" algn="ctr">
              <a:noFill/>
              <a:miter lim="800000"/>
              <a:headEnd/>
              <a:tailEnd/>
            </a:ln>
          </p:spPr>
          <p:txBody>
            <a:bodyPr wrap="square" lIns="46800" tIns="46800" rIns="46800" bIns="46800" rtlCol="0">
              <a:spAutoFit/>
            </a:bodyPr>
            <a:lstStyle/>
            <a:p>
              <a:r>
                <a:rPr lang="it-IT" sz="1000" spc="20" dirty="0" smtClean="0">
                  <a:latin typeface="Arial Narrow" panose="020B0606020202030204" pitchFamily="34" charset="0"/>
                </a:rPr>
                <a:t>   CH MPM LEGAL CORPORATE WORKFLOW     </a:t>
              </a:r>
            </a:p>
          </p:txBody>
        </p:sp>
        <p:sp>
          <p:nvSpPr>
            <p:cNvPr id="5" name="CasellaDiTesto 4"/>
            <p:cNvSpPr txBox="1"/>
            <p:nvPr/>
          </p:nvSpPr>
          <p:spPr>
            <a:xfrm>
              <a:off x="6315076" y="5391856"/>
              <a:ext cx="2266949" cy="402291"/>
            </a:xfrm>
            <a:prstGeom prst="rect">
              <a:avLst/>
            </a:prstGeom>
            <a:solidFill>
              <a:schemeClr val="bg1"/>
            </a:solidFill>
            <a:ln w="9525" algn="ctr">
              <a:noFill/>
              <a:miter lim="800000"/>
              <a:headEnd/>
              <a:tailEnd/>
            </a:ln>
          </p:spPr>
          <p:txBody>
            <a:bodyPr wrap="square" lIns="46800" tIns="46800" rIns="46800" bIns="46800" rtlCol="0">
              <a:spAutoFit/>
            </a:bodyPr>
            <a:lstStyle/>
            <a:p>
              <a:pPr algn="ctr"/>
              <a:r>
                <a:rPr lang="it-IT" sz="1000" spc="20" dirty="0" smtClean="0">
                  <a:latin typeface="Arial Narrow" panose="020B0606020202030204" pitchFamily="34" charset="0"/>
                </a:rPr>
                <a:t>CH MPM LEGAL NON CORPORATE WORKFLOW</a:t>
              </a:r>
            </a:p>
          </p:txBody>
        </p:sp>
        <p:sp>
          <p:nvSpPr>
            <p:cNvPr id="6" name="CasellaDiTesto 5"/>
            <p:cNvSpPr txBox="1"/>
            <p:nvPr/>
          </p:nvSpPr>
          <p:spPr>
            <a:xfrm>
              <a:off x="6286501" y="3829756"/>
              <a:ext cx="2266949" cy="402291"/>
            </a:xfrm>
            <a:prstGeom prst="rect">
              <a:avLst/>
            </a:prstGeom>
            <a:solidFill>
              <a:schemeClr val="bg1"/>
            </a:solidFill>
            <a:ln w="9525" algn="ctr">
              <a:noFill/>
              <a:miter lim="800000"/>
              <a:headEnd/>
              <a:tailEnd/>
            </a:ln>
          </p:spPr>
          <p:txBody>
            <a:bodyPr wrap="square" lIns="46800" tIns="46800" rIns="46800" bIns="46800" rtlCol="0">
              <a:spAutoFit/>
            </a:bodyPr>
            <a:lstStyle/>
            <a:p>
              <a:pPr algn="ctr"/>
              <a:r>
                <a:rPr lang="it-IT" sz="1000" spc="20" dirty="0" smtClean="0">
                  <a:latin typeface="Arial Narrow" panose="020B0606020202030204" pitchFamily="34" charset="0"/>
                </a:rPr>
                <a:t>CH MPM LEGAL NON CORPORATE WORKFLOW</a:t>
              </a:r>
            </a:p>
          </p:txBody>
        </p:sp>
      </p:grpSp>
    </p:spTree>
    <p:extLst>
      <p:ext uri="{BB962C8B-B14F-4D97-AF65-F5344CB8AC3E}">
        <p14:creationId xmlns:p14="http://schemas.microsoft.com/office/powerpoint/2010/main" val="6269073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3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4EjKJ_q9RkyPn4R8rksI9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oS7BBkfSD06RmmEN74JOu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XdPJiM..kimdm8TGurMl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nL_WNsl00GWKifphGWlT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okAMHIt5kW2BSmSZMxep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VzaO82bvikmfNU_dV_wBH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8BNkEsR8ECDPCGnRA5d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qCKyeq1qUKIYvFWX2Qch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ux99UEF7kayIEE8OfN_W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Mp7qYtf9kWwFC9ZTKFt2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TEFDv4sdEGCzX1ec6WV.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2ugquwjs0GgPK5APDHRU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VzaO82bvikmfNU_dV_wBH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VzaO82bvikmfNU_dV_wBH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8BNkEsR8ECDPCGnRA5dq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pqCKyeq1qUKIYvFWX2Qch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Aux99UEF7kayIEE8OfN_W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8BNkEsR8ECDPCGnRA5dq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8Mp7qYtf9kWwFC9ZTKFt2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8TEFDv4sdEGCzX1ec6WV.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n2ugquwjs0GgPK5APDHRU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8BNkEsR8ECDPCGnRA5dq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SgYUpRNoRUCZxoaEGkkeL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NIdQb751EWlsB.eLyWav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1LHNIm03qEO_qyB8gQFIO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pB.AdTg.akmxHc0KHoirH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HSVLzfy8kSGBKP1m2alj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7B.ANBNMk2lLxVtpf3kM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H2VTQ0vBUmKQ1IEHnROD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8BNkEsR8ECDPCGnRA5dq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FVcTZB_9CUCGf2z_P74pz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wrFnQDmR2kmmptOdk255J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uUHg.CWAWkui8VUzyK6nL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us8i6etzakCmiYogn.b9C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sUiNy7jpZ0CGA41qBoMz5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vBQsGzQGCk.ws.HO4wNU8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MxCBAOFIhkmIj8RSc8WA.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QPu6CbKME2IO_1qwrk_v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8BNkEsR8ECDPCGnRA5dq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uzSWKXv3t0uNvof0RQUqx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9B1wygtAG0uHbwt1Q2bm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6Hz6MnnIDU2q7R_azerl9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Mgt9atV4j0WsM1Q3eLti5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rYDwas4Ib0i58Bm2ruwY5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ntCkPt_82UKhDa6HxhAkD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vBQsGzQGCk.ws.HO4wNU8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MxCBAOFIhkmIj8RSc8WA.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GxU8C3ZKBUOE0w30XbaXM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O8BNkEsR8ECDPCGnRA5dq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O8BNkEsR8ECDPCGnRA5dq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Aux99UEF7kayIEE8OfN_W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N7B.ANBNMk2lLxVtpf3kM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QPu6CbKME2IO_1qwrk_v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xU8C3ZKBUOE0w30XbaXM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FKozO8OrbE.c77q6CIklb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O8BNkEsR8ECDPCGnRA5dq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vgkEdQ8LS0O1UznlFHoIt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x.nuv1xrdE.Kjy7vc2K2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FKozO8OrbE.c77q6CIklb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O8BNkEsR8ECDPCGnRA5dq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ux99UEF7kayIEE8OfN_W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vgkEdQ8LS0O1UznlFHoIt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x.nuv1xrdE.Kjy7vc2K2vA"/>
</p:tagLst>
</file>

<file path=ppt/theme/theme1.xml><?xml version="1.0" encoding="utf-8"?>
<a:theme xmlns:a="http://schemas.openxmlformats.org/drawingml/2006/main" name="yymmgg Nome Presentazione - Enabling Platforms-Template_1.1">
  <a:themeElements>
    <a:clrScheme name="NTT Data">
      <a:dk1>
        <a:srgbClr val="000000"/>
      </a:dk1>
      <a:lt1>
        <a:srgbClr val="FFFFFF"/>
      </a:lt1>
      <a:dk2>
        <a:srgbClr val="006085"/>
      </a:dk2>
      <a:lt2>
        <a:srgbClr val="007EB1"/>
      </a:lt2>
      <a:accent1>
        <a:srgbClr val="BFBFBF"/>
      </a:accent1>
      <a:accent2>
        <a:srgbClr val="0F1C50"/>
      </a:accent2>
      <a:accent3>
        <a:srgbClr val="7F7F7F"/>
      </a:accent3>
      <a:accent4>
        <a:srgbClr val="E6B600"/>
      </a:accent4>
      <a:accent5>
        <a:srgbClr val="B93928"/>
      </a:accent5>
      <a:accent6>
        <a:srgbClr val="FFFFFF"/>
      </a:accent6>
      <a:hlink>
        <a:srgbClr val="0000FF"/>
      </a:hlink>
      <a:folHlink>
        <a:srgbClr val="800080"/>
      </a:folHlink>
    </a:clrScheme>
    <a:fontScheme name="ArialNarrrow">
      <a:majorFont>
        <a:latin typeface="Arial Narrow"/>
        <a:ea typeface=""/>
        <a:cs typeface=""/>
      </a:majorFont>
      <a:minorFont>
        <a:latin typeface="Arial Narrow"/>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0080B1"/>
          </a:solidFill>
          <a:prstDash val="solid"/>
        </a:ln>
        <a:effectLst/>
      </a:spPr>
      <a:bodyPr rtlCol="0" anchor="ctr"/>
      <a:lstStyle>
        <a:defPPr algn="ctr" fontAlgn="base">
          <a:spcBef>
            <a:spcPct val="0"/>
          </a:spcBef>
          <a:spcAft>
            <a:spcPct val="0"/>
          </a:spcAft>
          <a:defRPr kern="0">
            <a:solidFill>
              <a:srgbClr val="FFFFFF"/>
            </a:solidFill>
            <a:latin typeface="Arial"/>
          </a:defRPr>
        </a:defPPr>
      </a:lstStyle>
    </a:spDef>
    <a:lnDef>
      <a:spPr>
        <a:ln w="28575">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ln w="9525" algn="ctr">
          <a:solidFill>
            <a:schemeClr val="bg1"/>
          </a:solidFill>
          <a:miter lim="800000"/>
          <a:headEnd/>
          <a:tailEnd/>
        </a:ln>
      </a:spPr>
      <a:bodyPr wrap="square" lIns="46800" tIns="46800" rIns="46800" bIns="46800" rtlCol="0">
        <a:spAutoFit/>
      </a:bodyPr>
      <a:lstStyle>
        <a:defPPr>
          <a:defRPr sz="1400" spc="20" dirty="0" err="1" smtClean="0">
            <a:latin typeface="Arial Narrow" panose="020B0606020202030204" pitchFamily="34" charset="0"/>
          </a:defRPr>
        </a:defPPr>
      </a:lstStyle>
    </a:txDef>
  </a:objectDefaults>
  <a:extraClrSchemeLst/>
</a:theme>
</file>

<file path=ppt/theme/theme2.xml><?xml version="1.0" encoding="utf-8"?>
<a:theme xmlns:a="http://schemas.openxmlformats.org/drawingml/2006/main" name="NTTD_Consulting_ScreenShow-Marketing">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ArialNarrrow">
      <a:majorFont>
        <a:latin typeface="Arial Narrow"/>
        <a:ea typeface=""/>
        <a:cs typeface=""/>
      </a:majorFont>
      <a:minorFont>
        <a:latin typeface="Arial Narrow"/>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vert="horz" lIns="91426" tIns="45714" rIns="91426" bIns="45714" anchor="ctr"/>
      <a:lstStyle>
        <a:defPPr>
          <a:defRPr sz="1000" dirty="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yymmgg Nome Presentazione - Enabling Platforms-Template_1.1</Template>
  <TotalTime>152201</TotalTime>
  <Words>3235</Words>
  <Application>Microsoft Office PowerPoint</Application>
  <PresentationFormat>Presentazione su schermo (4:3)</PresentationFormat>
  <Paragraphs>477</Paragraphs>
  <Slides>41</Slides>
  <Notes>1</Notes>
  <HiddenSlides>0</HiddenSlides>
  <MMClips>0</MMClips>
  <ScaleCrop>false</ScaleCrop>
  <HeadingPairs>
    <vt:vector size="6" baseType="variant">
      <vt:variant>
        <vt:lpstr>Tema</vt:lpstr>
      </vt:variant>
      <vt:variant>
        <vt:i4>2</vt:i4>
      </vt:variant>
      <vt:variant>
        <vt:lpstr>Server OLE incorporati</vt:lpstr>
      </vt:variant>
      <vt:variant>
        <vt:i4>2</vt:i4>
      </vt:variant>
      <vt:variant>
        <vt:lpstr>Titoli diapositive</vt:lpstr>
      </vt:variant>
      <vt:variant>
        <vt:i4>41</vt:i4>
      </vt:variant>
    </vt:vector>
  </HeadingPairs>
  <TitlesOfParts>
    <vt:vector size="45" baseType="lpstr">
      <vt:lpstr>yymmgg Nome Presentazione - Enabling Platforms-Template_1.1</vt:lpstr>
      <vt:lpstr>NTTD_Consulting_ScreenShow-Marketing</vt:lpstr>
      <vt:lpstr>think-cell Slide</vt:lpstr>
      <vt:lpstr>Worksheet</vt:lpstr>
      <vt:lpstr>Presentazione standard di PowerPoint</vt:lpstr>
      <vt:lpstr>CRONOLOGIA DELLE VERSIONI</vt:lpstr>
      <vt:lpstr>Scopo del documento</vt:lpstr>
      <vt:lpstr>FLUSSO DI CREAZIONE DEI DOCUMENTI</vt:lpstr>
      <vt:lpstr>Flusso di creazione dei documenti - overview</vt:lpstr>
      <vt:lpstr>Flusso di creazione dei documenti – gestione multiprodotto</vt:lpstr>
      <vt:lpstr>Flusso di creazione dei documenti – operazioni richieste</vt:lpstr>
      <vt:lpstr>FLUSSO DI CREAZIONE DEI DOCUMENTI - ASSOCIAZIONE FORM E WORKFLOW</vt:lpstr>
      <vt:lpstr>FLUSSO DI CREAZIONE DEI DOCUMENTI - ASSOCIAZIONE workflow-form-template</vt:lpstr>
      <vt:lpstr>FLUSSO DI CREAZIONE DEI DOCUMENTI – CONTENUTI AUDIO/VIDEO</vt:lpstr>
      <vt:lpstr>FLUSSO DI CREAZIONE DEI DOCUMENTI - signature page</vt:lpstr>
      <vt:lpstr>METADATA (AGGIUNTIVI a quelli standard) </vt:lpstr>
      <vt:lpstr>FLUSSO DI approvazione DEI DOCUMENTI</vt:lpstr>
      <vt:lpstr>Flusso di approvazione dei documenti</vt:lpstr>
      <vt:lpstr>WORKFLOW TEMPLATE: CH MPM CORPORATE WORKFLOW E1 - MATERIALE INFORMATIVO CON DEPOSITO AIFA PER PRODOTTI CORPORATE </vt:lpstr>
      <vt:lpstr>WORKFLOW TEMPLATE: CH MPM NON CORPORATE WORKFLOW E - MATERIALE INFORMATIVO CON DEPOSITO AIFA E3 - PUBBLICITÀ ISTITUZIONALE SENZA DEPOSITO AIFA </vt:lpstr>
      <vt:lpstr>WORKFLOW TEMPLATE: CH MPM LEGAL CORPORATE WORKFLOW A1 - MATERIALE PUBBLICITARIO CON DEPOSITO MIN. SAL. PER PUBBLICITÀ AL PUBBLICO PER PRODOTTI CORPORATE </vt:lpstr>
      <vt:lpstr>WORKFLOW TEMPLATE: CH MPM LEGAL NON CORPORATE WORKFLOW A - MATERIALE PUBBLICITARIO CON DEPOSITO MIN. SAL. PER PUBBLICITÀ AL PUBBLICO B - MATERIALE PUBBLICITARIO SENZA DEPOSITO MIN SAL PER PUBBLICITÀ AL PUBBLICO </vt:lpstr>
      <vt:lpstr>WORKFLOW – OPERAZIONI EFFETTUABILI DAGLI UTENTI</vt:lpstr>
      <vt:lpstr>Approvazione HEALTH AUTHORITY</vt:lpstr>
      <vt:lpstr>RUOLI</vt:lpstr>
      <vt:lpstr>RUOLI - DESCRIZIONE</vt:lpstr>
      <vt:lpstr>STRUTTURA E CODIFICA DEI DOCUMENTI</vt:lpstr>
      <vt:lpstr>STRUTTURA DEI DOCUMENTI (AUTOLINKING)</vt:lpstr>
      <vt:lpstr>CODIFICA DEI DOCUMENTI (AUTONAMING)</vt:lpstr>
      <vt:lpstr>SECURITY POLICY (ACL)</vt:lpstr>
      <vt:lpstr>SECURITY POLICY (ACL)</vt:lpstr>
      <vt:lpstr>NOTIFICHE</vt:lpstr>
      <vt:lpstr>Notifiche </vt:lpstr>
      <vt:lpstr>Notifiche – agli utenti approvatori coinvolti nel workflow </vt:lpstr>
      <vt:lpstr>Notifiche – A REGULATORY AFFAIRS IN «FOR HA APPROVAL»</vt:lpstr>
      <vt:lpstr>Notifiche – al brand manager in caso di non approvazione</vt:lpstr>
      <vt:lpstr>Notifiche – sollecito agli utenti approvatori dopo i 3 giorni</vt:lpstr>
      <vt:lpstr>Notifiche – al brand manager a seguito completamento workflow</vt:lpstr>
      <vt:lpstr>Dizionari e tassonomie</vt:lpstr>
      <vt:lpstr>Nuovi dizionari specifici per MPM (1 di 2)</vt:lpstr>
      <vt:lpstr>Nuovi dizionari specifici per MPM (2 di 2)</vt:lpstr>
      <vt:lpstr>NuovE TASSONOMIE specifiche per MPM</vt:lpstr>
      <vt:lpstr>Compilazione automatica dei form aifa</vt:lpstr>
      <vt:lpstr>Campi compilati automaticamente nel form aifa</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Favaretto</dc:creator>
  <cp:lastModifiedBy>Pattaro Roberto</cp:lastModifiedBy>
  <cp:revision>1521</cp:revision>
  <cp:lastPrinted>2018-02-27T11:40:45Z</cp:lastPrinted>
  <dcterms:created xsi:type="dcterms:W3CDTF">2015-11-23T17:13:23Z</dcterms:created>
  <dcterms:modified xsi:type="dcterms:W3CDTF">2018-02-28T09:15:44Z</dcterms:modified>
</cp:coreProperties>
</file>