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6" r:id="rId7"/>
    <p:sldId id="267" r:id="rId8"/>
    <p:sldId id="269" r:id="rId9"/>
    <p:sldId id="271" r:id="rId10"/>
    <p:sldId id="270" r:id="rId11"/>
    <p:sldId id="276" r:id="rId12"/>
    <p:sldId id="277" r:id="rId13"/>
    <p:sldId id="272" r:id="rId14"/>
    <p:sldId id="273" r:id="rId15"/>
    <p:sldId id="275" r:id="rId16"/>
    <p:sldId id="260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>
      <p:cViewPr varScale="1">
        <p:scale>
          <a:sx n="86" d="100"/>
          <a:sy n="86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A5CD-1B33-4196-9C5B-A05DEEFFEA37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Deathray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hardware test platform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Preliminary Design Review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Vanderbilt University, March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2012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 how does the software communicate with the hardware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Series of commands using the </a:t>
            </a:r>
            <a:r>
              <a:rPr lang="en-US" dirty="0" smtClean="0"/>
              <a:t>GPIB</a:t>
            </a:r>
          </a:p>
          <a:p>
            <a:endParaRPr lang="en-US" dirty="0" smtClean="0"/>
          </a:p>
          <a:p>
            <a:r>
              <a:rPr lang="en-US" dirty="0" smtClean="0"/>
              <a:t>Series of tools using the FPGA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control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74900" y="2362200"/>
            <a:ext cx="2376488" cy="26289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SE Test System</a:t>
            </a:r>
            <a:br>
              <a:rPr lang="en-US" sz="2000" b="1" dirty="0"/>
            </a:br>
            <a:r>
              <a:rPr lang="en-US" sz="2000" b="1" dirty="0"/>
              <a:t>(made of several</a:t>
            </a:r>
            <a:br>
              <a:rPr lang="en-US" sz="2000" b="1" dirty="0"/>
            </a:br>
            <a:r>
              <a:rPr lang="en-US" sz="2000" b="1" dirty="0"/>
              <a:t>components)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619250" y="2651125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619250" y="3011488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38213" y="23987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38213" y="2795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754563" y="2867025"/>
            <a:ext cx="1046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00725" y="2362200"/>
            <a:ext cx="1692275" cy="100965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FPGA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176838" y="239871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I/O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17825" y="4306888"/>
            <a:ext cx="1223963" cy="43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DUT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92888" y="337185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48313" y="4056063"/>
            <a:ext cx="2376487" cy="141763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Computer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589713" y="34988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USB/serial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GPIB Control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de facto standard of controlling hardware using a PC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www.ni.com/images/coreblock/large/gpib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981200"/>
            <a:ext cx="3276600" cy="245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/>
              <a:t>Gpib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Digital </a:t>
            </a:r>
            <a:r>
              <a:rPr lang="en-US" sz="2400" dirty="0" err="1" smtClean="0"/>
              <a:t>multimeter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h</a:t>
            </a:r>
            <a:r>
              <a:rPr lang="en-US" sz="2400" i="1" dirty="0" smtClean="0"/>
              <a:t>p34401a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DC power supply </a:t>
            </a:r>
          </a:p>
          <a:p>
            <a:pPr>
              <a:buNone/>
            </a:pPr>
            <a:r>
              <a:rPr lang="en-US" sz="2400" i="1" dirty="0" smtClean="0"/>
              <a:t>hpe3631a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gp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035425" y="2289175"/>
            <a:ext cx="4902200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- Oscilloscope </a:t>
            </a:r>
          </a:p>
          <a:p>
            <a:pPr>
              <a:buNone/>
            </a:pPr>
            <a:r>
              <a:rPr lang="en-US" sz="2400" i="1" dirty="0" smtClean="0"/>
              <a:t>dso6032a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oscilloscope.JPG"/>
          <p:cNvPicPr>
            <a:picLocks noChangeAspect="1"/>
          </p:cNvPicPr>
          <p:nvPr/>
        </p:nvPicPr>
        <p:blipFill>
          <a:blip r:embed="rId2" cstate="print"/>
          <a:srcRect l="4324" t="34444" r="3986"/>
          <a:stretch>
            <a:fillRect/>
          </a:stretch>
        </p:blipFill>
        <p:spPr>
          <a:xfrm>
            <a:off x="3505200" y="1752600"/>
            <a:ext cx="52578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GPIB: SCPI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/>
              <a:t>What is it</a:t>
            </a:r>
          </a:p>
          <a:p>
            <a:pPr>
              <a:buNone/>
            </a:pPr>
            <a:r>
              <a:rPr lang="en-US" sz="2400" i="1" dirty="0" smtClean="0"/>
              <a:t>Why we use it</a:t>
            </a:r>
          </a:p>
          <a:p>
            <a:pPr>
              <a:buNone/>
            </a:pPr>
            <a:r>
              <a:rPr lang="en-US" sz="2400" i="1" dirty="0" smtClean="0"/>
              <a:t>Examples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it modular?</a:t>
            </a:r>
          </a:p>
          <a:p>
            <a:r>
              <a:rPr lang="en-US" dirty="0" smtClean="0"/>
              <a:t>Modules for each device</a:t>
            </a:r>
            <a:endParaRPr lang="en-US" dirty="0" smtClean="0"/>
          </a:p>
          <a:p>
            <a:r>
              <a:rPr lang="en-US" dirty="0" smtClean="0"/>
              <a:t>-documentation</a:t>
            </a:r>
            <a:r>
              <a:rPr lang="en-US" dirty="0"/>
              <a:t> </a:t>
            </a:r>
            <a:r>
              <a:rPr lang="en-US" dirty="0" smtClean="0"/>
              <a:t>so everything is standardized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Software has to be robust from people:</a:t>
            </a:r>
          </a:p>
          <a:p>
            <a:endParaRPr lang="en-US" sz="2400" dirty="0" smtClean="0"/>
          </a:p>
          <a:p>
            <a:r>
              <a:rPr lang="en-US" sz="2400" dirty="0" smtClean="0"/>
              <a:t>who are </a:t>
            </a:r>
            <a:r>
              <a:rPr lang="en-US" sz="2400" dirty="0" smtClean="0"/>
              <a:t>not familiar with the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who wants to hack the program</a:t>
            </a:r>
          </a:p>
          <a:p>
            <a:endParaRPr lang="en-US" sz="2400" dirty="0" smtClean="0"/>
          </a:p>
          <a:p>
            <a:r>
              <a:rPr lang="en-US" sz="2400" dirty="0" smtClean="0"/>
              <a:t>who might try to break the program on purpose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Checking method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Documentation (user manual, </a:t>
            </a:r>
            <a:r>
              <a:rPr lang="en-US" sz="2400" smtClean="0"/>
              <a:t>developer manual)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Expectation for dummy users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Trial period for candidates to use it for two weeks</a:t>
            </a:r>
          </a:p>
          <a:p>
            <a:pPr marL="457200" indent="-457200">
              <a:buNone/>
            </a:pPr>
            <a:r>
              <a:rPr lang="en-US" sz="2400" dirty="0" smtClean="0"/>
              <a:t>	- 	user manual (after GUI is complete)</a:t>
            </a:r>
          </a:p>
          <a:p>
            <a:pPr marL="457200" indent="-457200">
              <a:buNone/>
            </a:pPr>
            <a:r>
              <a:rPr lang="en-US" sz="2400" dirty="0" smtClean="0"/>
              <a:t>	- 	developers manual (ongoing)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Receive feedback from candidates</a:t>
            </a:r>
          </a:p>
          <a:p>
            <a:endParaRPr lang="en-US" sz="2400" dirty="0" smtClean="0"/>
          </a:p>
          <a:p>
            <a:r>
              <a:rPr lang="en-US" sz="2400" dirty="0" smtClean="0"/>
              <a:t>Use feedback for improvising the program in the future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Group Members:</a:t>
            </a:r>
            <a:br>
              <a:rPr lang="en-US" sz="2800" dirty="0" smtClean="0"/>
            </a:br>
            <a:r>
              <a:rPr lang="en-US" sz="2800" dirty="0" smtClean="0"/>
              <a:t>Nadiah Zainol Abidin</a:t>
            </a:r>
            <a:br>
              <a:rPr lang="en-US" sz="2800" dirty="0" smtClean="0"/>
            </a:br>
            <a:r>
              <a:rPr lang="en-US" sz="2800" dirty="0" smtClean="0"/>
              <a:t>Anas Alfuntukh</a:t>
            </a:r>
            <a:br>
              <a:rPr lang="en-US" sz="2800" dirty="0" smtClean="0"/>
            </a:br>
            <a:r>
              <a:rPr lang="en-US" sz="2800" dirty="0" smtClean="0"/>
              <a:t>Jack Minardi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Customer/Sponsor: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Institute of Space and Defense Electronics (ISDE)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Advisor: </a:t>
            </a:r>
            <a:br>
              <a:rPr lang="en-US" sz="2800" dirty="0" smtClean="0"/>
            </a:br>
            <a:r>
              <a:rPr lang="en-US" sz="2800" dirty="0" smtClean="0"/>
              <a:t>Prof. Daniel Loveless, Research/Develop Engineer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Overview</a:t>
            </a:r>
          </a:p>
          <a:p>
            <a:pPr algn="ctr">
              <a:buNone/>
            </a:pPr>
            <a:r>
              <a:rPr lang="en-US" dirty="0" smtClean="0"/>
              <a:t>Graphical User Interface Design</a:t>
            </a:r>
          </a:p>
          <a:p>
            <a:pPr algn="ctr">
              <a:buNone/>
            </a:pPr>
            <a:r>
              <a:rPr lang="en-US" dirty="0" smtClean="0"/>
              <a:t>Hardware Control</a:t>
            </a:r>
          </a:p>
          <a:p>
            <a:pPr algn="ctr">
              <a:buNone/>
            </a:pPr>
            <a:r>
              <a:rPr lang="en-US" dirty="0" smtClean="0"/>
              <a:t>Software Design</a:t>
            </a:r>
          </a:p>
          <a:p>
            <a:pPr algn="ctr">
              <a:buNone/>
            </a:pPr>
            <a:r>
              <a:rPr lang="en-US" dirty="0" smtClean="0"/>
              <a:t>Robustness</a:t>
            </a:r>
            <a:endParaRPr lang="en-US" dirty="0"/>
          </a:p>
          <a:p>
            <a:pPr algn="ctr">
              <a:buNone/>
            </a:pPr>
            <a:r>
              <a:rPr lang="en-US" dirty="0" smtClean="0"/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goal of this project is to design a graphical user interface to control and visualize </a:t>
            </a:r>
            <a:r>
              <a:rPr lang="en-US" sz="2400" dirty="0" smtClean="0"/>
              <a:t>integrated circuits </a:t>
            </a:r>
            <a:r>
              <a:rPr lang="en-US" sz="2400" dirty="0"/>
              <a:t>radiation </a:t>
            </a:r>
            <a:r>
              <a:rPr lang="en-US" sz="2400" dirty="0" smtClean="0"/>
              <a:t>experiments in real time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Why does it have to be in real time?</a:t>
            </a:r>
          </a:p>
          <a:p>
            <a:pPr>
              <a:buFontTx/>
              <a:buChar char="-"/>
            </a:pPr>
            <a:r>
              <a:rPr lang="en-US" sz="2400" dirty="0" smtClean="0"/>
              <a:t>What are the advantages of using this software?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 able to set up new experiments</a:t>
            </a:r>
          </a:p>
          <a:p>
            <a:r>
              <a:rPr lang="en-US" sz="2400" dirty="0" smtClean="0"/>
              <a:t>Be able to save experiment configurations</a:t>
            </a:r>
          </a:p>
          <a:p>
            <a:r>
              <a:rPr lang="en-US" sz="2400" dirty="0" smtClean="0"/>
              <a:t>Be able to access data from hardware testing done in real time and plot in real time</a:t>
            </a:r>
          </a:p>
          <a:p>
            <a:r>
              <a:rPr lang="en-US" sz="2400" dirty="0" smtClean="0"/>
              <a:t>Be able to load in configuration of experiments done in the past</a:t>
            </a:r>
          </a:p>
          <a:p>
            <a:r>
              <a:rPr lang="en-US" sz="2400" dirty="0" smtClean="0"/>
              <a:t>Be able to access data from experiments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Draft of GUI 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1447800"/>
            <a:ext cx="1981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1800" y="34290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4267200"/>
            <a:ext cx="1905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Saved configurations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34290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4267200"/>
            <a:ext cx="1828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3429000"/>
            <a:ext cx="1828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4419600"/>
            <a:ext cx="1828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of </a:t>
            </a:r>
            <a:r>
              <a:rPr lang="en-US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(read only)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23" idx="0"/>
          </p:cNvCxnSpPr>
          <p:nvPr/>
        </p:nvCxnSpPr>
        <p:spPr>
          <a:xfrm rot="5400000">
            <a:off x="2705100" y="1028700"/>
            <a:ext cx="6858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5" idx="0"/>
          </p:cNvCxnSpPr>
          <p:nvPr/>
        </p:nvCxnSpPr>
        <p:spPr>
          <a:xfrm>
            <a:off x="18288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26" idx="0"/>
          </p:cNvCxnSpPr>
          <p:nvPr/>
        </p:nvCxnSpPr>
        <p:spPr>
          <a:xfrm>
            <a:off x="18288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13" idx="0"/>
          </p:cNvCxnSpPr>
          <p:nvPr/>
        </p:nvCxnSpPr>
        <p:spPr>
          <a:xfrm>
            <a:off x="4267200" y="2209800"/>
            <a:ext cx="23622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22" idx="0"/>
          </p:cNvCxnSpPr>
          <p:nvPr/>
        </p:nvCxnSpPr>
        <p:spPr>
          <a:xfrm rot="5400000">
            <a:off x="5829300" y="2628900"/>
            <a:ext cx="3810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endCxn id="18" idx="0"/>
          </p:cNvCxnSpPr>
          <p:nvPr/>
        </p:nvCxnSpPr>
        <p:spPr>
          <a:xfrm>
            <a:off x="6629400" y="3200400"/>
            <a:ext cx="1104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  <a:endCxn id="24" idx="0"/>
          </p:cNvCxnSpPr>
          <p:nvPr/>
        </p:nvCxnSpPr>
        <p:spPr>
          <a:xfrm>
            <a:off x="54102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1" idx="0"/>
          </p:cNvCxnSpPr>
          <p:nvPr/>
        </p:nvCxnSpPr>
        <p:spPr>
          <a:xfrm>
            <a:off x="77343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1800" y="52578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Edit/confirm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5800" y="5257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54102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20" idx="0"/>
          </p:cNvCxnSpPr>
          <p:nvPr/>
        </p:nvCxnSpPr>
        <p:spPr>
          <a:xfrm>
            <a:off x="77343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62600" y="6096000"/>
            <a:ext cx="2057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analysis window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27" idx="2"/>
            <a:endCxn id="48" idx="0"/>
          </p:cNvCxnSpPr>
          <p:nvPr/>
        </p:nvCxnSpPr>
        <p:spPr>
          <a:xfrm rot="16200000" flipH="1">
            <a:off x="5810250" y="5314950"/>
            <a:ext cx="3810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8" idx="0"/>
          </p:cNvCxnSpPr>
          <p:nvPr/>
        </p:nvCxnSpPr>
        <p:spPr>
          <a:xfrm rot="5400000">
            <a:off x="6972300" y="5334000"/>
            <a:ext cx="3810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 Design-11 slides or how do we display this?</a:t>
            </a:r>
            <a:endParaRPr lang="en-US" dirty="0"/>
          </a:p>
        </p:txBody>
      </p:sp>
      <p:pic>
        <p:nvPicPr>
          <p:cNvPr id="7" name="Content Placeholder 6" descr="welco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9772" y="1600200"/>
            <a:ext cx="430445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pic>
        <p:nvPicPr>
          <p:cNvPr id="6" name="Content Placeholder 5" descr="experi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9772" y="1600200"/>
            <a:ext cx="430445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GUI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316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Deathray:  A hardware test platform  Preliminary Design Review</vt:lpstr>
      <vt:lpstr>Group Members: Nadiah Zainol Abidin Anas Alfuntukh Jack Minardi  Customer/Sponsor:  Institute of Space and Defense Electronics (ISDE)  Advisor:  Prof. Daniel Loveless, Research/Develop Engineer</vt:lpstr>
      <vt:lpstr>Agenda</vt:lpstr>
      <vt:lpstr>Statement of Work</vt:lpstr>
      <vt:lpstr>Graphical User Interface Goals</vt:lpstr>
      <vt:lpstr>Draft of GUI design</vt:lpstr>
      <vt:lpstr>GUI Design-11 slides or how do we display this?</vt:lpstr>
      <vt:lpstr>GUI Design</vt:lpstr>
      <vt:lpstr>Current GUI progress</vt:lpstr>
      <vt:lpstr>Hardware Control</vt:lpstr>
      <vt:lpstr>FPGA control</vt:lpstr>
      <vt:lpstr>GPIB Control</vt:lpstr>
      <vt:lpstr>Hardware </vt:lpstr>
      <vt:lpstr>Hardware</vt:lpstr>
      <vt:lpstr>GPIB: SCPI commands</vt:lpstr>
      <vt:lpstr>Software Design</vt:lpstr>
      <vt:lpstr>Robustness</vt:lpstr>
      <vt:lpstr>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zainoln</dc:creator>
  <cp:lastModifiedBy>zainoln</cp:lastModifiedBy>
  <cp:revision>8</cp:revision>
  <dcterms:created xsi:type="dcterms:W3CDTF">2012-03-13T00:34:04Z</dcterms:created>
  <dcterms:modified xsi:type="dcterms:W3CDTF">2012-03-14T01:59:36Z</dcterms:modified>
</cp:coreProperties>
</file>