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92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210B-F9DB-90B4-B4B8-25592D7FB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스프링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A272D-B5A5-ED49-6E35-A3878464E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김인겸</a:t>
            </a:r>
          </a:p>
        </p:txBody>
      </p:sp>
    </p:spTree>
    <p:extLst>
      <p:ext uri="{BB962C8B-B14F-4D97-AF65-F5344CB8AC3E}">
        <p14:creationId xmlns:p14="http://schemas.microsoft.com/office/powerpoint/2010/main" val="410679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9954-6DC6-67E6-80FA-B658DC2E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이전까지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613AF-2308-F216-E48C-9444A3C0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Hibernate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 err="1"/>
              <a:t>eployee</a:t>
            </a:r>
            <a:r>
              <a:rPr kumimoji="1" lang="en-US" altLang="ko-KR" dirty="0"/>
              <a:t> </a:t>
            </a:r>
            <a:r>
              <a:rPr kumimoji="1" lang="ko-Kore-KR" altLang="en-US" dirty="0"/>
              <a:t>데이터를</a:t>
            </a:r>
            <a:r>
              <a:rPr kumimoji="1" lang="ko-KR" altLang="en-US" dirty="0"/>
              <a:t> 연결하여 위 목록들을 관리하는 것을 배웠었다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</a:t>
            </a:r>
            <a:r>
              <a:rPr kumimoji="1" lang="en-US" altLang="ko-KR" dirty="0"/>
              <a:t>JPA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Hibernate</a:t>
            </a:r>
            <a:r>
              <a:rPr kumimoji="1" lang="ko-KR" altLang="en-US" dirty="0"/>
              <a:t>의 차이점과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구동하는 과정에서 기본적으로 실행되는 </a:t>
            </a:r>
            <a:r>
              <a:rPr kumimoji="1" lang="en-US" altLang="ko-KR" dirty="0"/>
              <a:t>ORM(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-</a:t>
            </a:r>
            <a:r>
              <a:rPr kumimoji="1" lang="ko-KR" altLang="en-US" dirty="0"/>
              <a:t>관계 맵핑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이 무엇인지를 배웠다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객체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관계 맵핑은 객체 지향형 코드를 이용할 수 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개발자가 객체 모델로 프로그래밍을 할 수 있게 </a:t>
            </a:r>
            <a:r>
              <a:rPr kumimoji="1" lang="ko-KR" altLang="en-US" dirty="0" err="1"/>
              <a:t>도와줌</a:t>
            </a:r>
            <a:endParaRPr kumimoji="1" lang="en-US" altLang="ko-KR" dirty="0"/>
          </a:p>
          <a:p>
            <a:r>
              <a:rPr kumimoji="1" lang="ko-KR" altLang="en-US" dirty="0"/>
              <a:t>서로 독립적으로 나누어져 있기에 고치기 쉬움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12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ACC60-EF9B-0767-94FA-10CE1E21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JPA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연결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D920-BC87-4A11-6EE5-F143BB5F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ore-KR" altLang="en-US" dirty="0"/>
              <a:t>이전에</a:t>
            </a:r>
            <a:r>
              <a:rPr kumimoji="1" lang="ko-KR" altLang="en-US" dirty="0"/>
              <a:t> 사용하던 </a:t>
            </a:r>
            <a:r>
              <a:rPr kumimoji="1" lang="en-US" altLang="ko-KR" dirty="0"/>
              <a:t>Hibernate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연결한다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JPA</a:t>
            </a:r>
            <a:r>
              <a:rPr kumimoji="1" lang="ko-KR" altLang="en-US" dirty="0"/>
              <a:t>의 장점인 유연성을 가지고 올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341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92D00-9E9A-3B45-A9D3-3017F5B9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94" y="4684572"/>
            <a:ext cx="10720685" cy="9367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kumimoji="1" lang="en-US" altLang="en-US" sz="4800" cap="all" dirty="0"/>
            </a:br>
            <a:br>
              <a:rPr kumimoji="1" lang="en-US" altLang="en-US" sz="4800" cap="all" dirty="0"/>
            </a:br>
            <a:br>
              <a:rPr kumimoji="1" lang="en-US" altLang="en-US" sz="4800" cap="all" dirty="0"/>
            </a:br>
            <a:r>
              <a:rPr kumimoji="1" lang="en-US" altLang="en-US" sz="4800" cap="all" dirty="0"/>
              <a:t>hibernate             &amp;               JPA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CBF694B-964D-1F4D-BD1F-D3C3DF4D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344243"/>
            <a:ext cx="5130799" cy="21421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1B3DB5-7E13-1BAF-FD14-B0E279A6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812429"/>
            <a:ext cx="5130799" cy="120573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781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6E749-90FD-5CCA-7EA1-97383F5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600" dirty="0"/>
              <a:t>만약에</a:t>
            </a:r>
            <a:r>
              <a:rPr kumimoji="1" lang="ko-KR" altLang="en-US" sz="3600" dirty="0"/>
              <a:t> 비슷한 코드를 또 만들어야 한다면</a:t>
            </a:r>
            <a:r>
              <a:rPr kumimoji="1" lang="en-US" altLang="ko-KR" sz="3600" dirty="0"/>
              <a:t>?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E9638-5D62-E4C4-8D2C-B684B0CD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이전에 만들었던 코드들을 다시 반복해야 하는가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이전에 작성한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코드들과는 타입 정도만 다를 것이다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Spring Data JPA </a:t>
            </a:r>
            <a:r>
              <a:rPr kumimoji="1" lang="ko-KR" altLang="en-US" dirty="0"/>
              <a:t>사용한다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012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6F89A5-8A9C-444D-8C0B-C97F9A05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163F9CF-FCBB-431B-AA0B-0FE93E259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435341-31A6-1FEB-E6FE-6B059E50D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577"/>
          <a:stretch/>
        </p:blipFill>
        <p:spPr>
          <a:xfrm>
            <a:off x="641920" y="381046"/>
            <a:ext cx="10908160" cy="57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0072-E935-A1A6-653F-4012F885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Rest API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E2246-C676-6702-8B25-243D1EED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Pom file </a:t>
            </a:r>
            <a:r>
              <a:rPr kumimoji="1" lang="ko-KR" altLang="en-US" dirty="0"/>
              <a:t>내에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&lt;dependency&gt;</a:t>
            </a:r>
          </a:p>
          <a:p>
            <a:pPr marL="0" indent="0">
              <a:buNone/>
            </a:pPr>
            <a:r>
              <a:rPr kumimoji="1" lang="en-US" altLang="ko-KR" dirty="0"/>
              <a:t>	&lt;</a:t>
            </a:r>
            <a:r>
              <a:rPr kumimoji="1" lang="en-US" altLang="ko-KR" dirty="0" err="1"/>
              <a:t>groupId</a:t>
            </a:r>
            <a:r>
              <a:rPr kumimoji="1" lang="en-US" altLang="ko-KR" dirty="0"/>
              <a:t>&gt;</a:t>
            </a:r>
            <a:r>
              <a:rPr kumimoji="1" lang="en-US" altLang="ko-KR" dirty="0" err="1"/>
              <a:t>org.springframework.boot</a:t>
            </a:r>
            <a:r>
              <a:rPr kumimoji="1" lang="en-US" altLang="ko-KR" dirty="0"/>
              <a:t>&lt;/</a:t>
            </a:r>
            <a:r>
              <a:rPr kumimoji="1" lang="en-US" altLang="ko-KR" dirty="0" err="1"/>
              <a:t>groupId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	&lt;</a:t>
            </a:r>
            <a:r>
              <a:rPr kumimoji="1" lang="en-US" altLang="ko-KR" dirty="0" err="1"/>
              <a:t>artifactId</a:t>
            </a:r>
            <a:r>
              <a:rPr kumimoji="1" lang="en-US" altLang="ko-KR" dirty="0"/>
              <a:t>&gt;spring-boot-data-start-rest&lt;/</a:t>
            </a:r>
            <a:r>
              <a:rPr kumimoji="1" lang="en-US" altLang="ko-KR" dirty="0" err="1"/>
              <a:t>artifactId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&lt;/dependency&gt;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추가하면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en-US" altLang="ko-Kore-KR" dirty="0"/>
              <a:t>REST CRUD </a:t>
            </a:r>
            <a:r>
              <a:rPr kumimoji="1" lang="ko-KR" altLang="en-US" dirty="0"/>
              <a:t>기능을 무료로 사용할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3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A25B-7131-47AB-7E2E-121D8E7A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10E1E-E344-DCFE-93E0-2B958355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@rest controller 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필요없다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EB85EE-2276-D240-B4E4-412BCE19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20" y="2171700"/>
            <a:ext cx="525458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76C2E-2B41-847A-4230-C55C33BB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Spring data </a:t>
            </a:r>
            <a:r>
              <a:rPr kumimoji="1" lang="en-US" altLang="ko-Kore-KR" dirty="0" err="1"/>
              <a:t>jpa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jpa</a:t>
            </a:r>
            <a:r>
              <a:rPr kumimoji="1" lang="en-US" altLang="ko-Kore-KR" dirty="0"/>
              <a:t>, spring data rest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D6C5C-D835-9E4A-CAAC-2B36EABF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Spring data </a:t>
            </a:r>
            <a:r>
              <a:rPr kumimoji="1" lang="en-US" altLang="ko-Kore-KR" dirty="0" err="1"/>
              <a:t>jpa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jpa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이 둘의 차이점은 무엇일까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어떤 방식으로 구동되는 것일까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어떤 것이 제일 활용하기 좋을까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57473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151</TotalTime>
  <Words>202</Words>
  <Application>Microsoft Macintosh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스프링 4주차</vt:lpstr>
      <vt:lpstr>이전까지..</vt:lpstr>
      <vt:lpstr>JPA으로 DAO연결</vt:lpstr>
      <vt:lpstr>   hibernate             &amp;               JPA</vt:lpstr>
      <vt:lpstr>만약에 비슷한 코드를 또 만들어야 한다면?</vt:lpstr>
      <vt:lpstr>PowerPoint 프레젠테이션</vt:lpstr>
      <vt:lpstr>Rest API</vt:lpstr>
      <vt:lpstr>장점</vt:lpstr>
      <vt:lpstr>Spring data jpa, jpa, spring data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4주차</dc:title>
  <dc:creator>김인겸</dc:creator>
  <cp:lastModifiedBy>김인겸</cp:lastModifiedBy>
  <cp:revision>1</cp:revision>
  <dcterms:created xsi:type="dcterms:W3CDTF">2022-11-07T04:55:57Z</dcterms:created>
  <dcterms:modified xsi:type="dcterms:W3CDTF">2022-11-07T07:27:23Z</dcterms:modified>
</cp:coreProperties>
</file>