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64" r:id="rId12"/>
    <p:sldId id="265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B89DEF-FCA1-49AB-BE6C-5F3A986F76C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3C3C2-38C0-463E-B64E-FAD725C13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B89DEF-FCA1-49AB-BE6C-5F3A986F76C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3C3C2-38C0-463E-B64E-FAD725C13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B89DEF-FCA1-49AB-BE6C-5F3A986F76C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3C3C2-38C0-463E-B64E-FAD725C13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B89DEF-FCA1-49AB-BE6C-5F3A986F76C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3C3C2-38C0-463E-B64E-FAD725C13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B89DEF-FCA1-49AB-BE6C-5F3A986F76C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3C3C2-38C0-463E-B64E-FAD725C13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B89DEF-FCA1-49AB-BE6C-5F3A986F76C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3C3C2-38C0-463E-B64E-FAD725C13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B89DEF-FCA1-49AB-BE6C-5F3A986F76C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3C3C2-38C0-463E-B64E-FAD725C13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B89DEF-FCA1-49AB-BE6C-5F3A986F76C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3C3C2-38C0-463E-B64E-FAD725C13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B89DEF-FCA1-49AB-BE6C-5F3A986F76C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3C3C2-38C0-463E-B64E-FAD725C13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B89DEF-FCA1-49AB-BE6C-5F3A986F76C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3C3C2-38C0-463E-B64E-FAD725C13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B89DEF-FCA1-49AB-BE6C-5F3A986F76C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B3C3C2-38C0-463E-B64E-FAD725C13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9B89DEF-FCA1-49AB-BE6C-5F3A986F76C4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6B3C3C2-38C0-463E-B64E-FAD725C13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1142984"/>
            <a:ext cx="7208706" cy="1143008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>
                <a:latin typeface="Verdana" pitchFamily="34" charset="0"/>
                <a:ea typeface="Verdana" pitchFamily="34" charset="0"/>
              </a:rPr>
              <a:t>DOCTOR APPOINTMENT SYSTEM</a:t>
            </a:r>
            <a:endParaRPr lang="en-US" sz="3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2571744"/>
            <a:ext cx="7358114" cy="240939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29322" y="514351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Presented  By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6446" y="5572140"/>
            <a:ext cx="33575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Yogesh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Chandwani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(171500402)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Sumit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Singh(171500347)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Saurabh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Kumar(171500301)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143248"/>
            <a:ext cx="2428892" cy="187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1428736"/>
            <a:ext cx="64008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Verdana" pitchFamily="34" charset="0"/>
                <a:ea typeface="Verdana" pitchFamily="34" charset="0"/>
              </a:rPr>
              <a:t>Working of Project</a:t>
            </a:r>
            <a:endParaRPr lang="en-US" sz="3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First Admin add doctors after successfully login which will be displayed to the patients.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357290" y="2428868"/>
            <a:ext cx="7429552" cy="392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Verdana" pitchFamily="34" charset="0"/>
                <a:ea typeface="Verdana" pitchFamily="34" charset="0"/>
              </a:rPr>
              <a:t>Working of Project</a:t>
            </a:r>
            <a:endParaRPr lang="en-US" sz="3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Patient can login through this portal.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57290" y="2143116"/>
            <a:ext cx="7215238" cy="40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Verdana" pitchFamily="34" charset="0"/>
                <a:ea typeface="Verdana" pitchFamily="34" charset="0"/>
              </a:rPr>
              <a:t>Working of Project</a:t>
            </a:r>
            <a:endParaRPr lang="en-US" sz="3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1428736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After successfully login patient book an appointment by selecting available slots.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724453" y="2357438"/>
            <a:ext cx="6920644" cy="389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7356" y="2967334"/>
            <a:ext cx="65008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7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Verdana" pitchFamily="34" charset="0"/>
                <a:ea typeface="Verdana" pitchFamily="34" charset="0"/>
              </a:rPr>
              <a:t>CONTENTS</a:t>
            </a:r>
            <a:endParaRPr lang="en-US" sz="3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Introduction to project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What is MEAN ?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Why MEAN ?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Packages used in Node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Project Structure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 Flow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Working of Project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Verdana" pitchFamily="34" charset="0"/>
                <a:ea typeface="Verdana" pitchFamily="34" charset="0"/>
              </a:rPr>
              <a:t>Introduction to Project</a:t>
            </a:r>
            <a:endParaRPr lang="en-US" sz="3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Sometimes the task becomes very tedious for the compounder or doctor himself in manually allotting appointments for the customer as per their availability. </a:t>
            </a:r>
          </a:p>
          <a:p>
            <a:r>
              <a:rPr lang="en-US" sz="2800" dirty="0" smtClean="0"/>
              <a:t>The patients faces many problem while requesting a appointment.</a:t>
            </a:r>
          </a:p>
          <a:p>
            <a:r>
              <a:rPr lang="en-US" sz="2800" dirty="0" smtClean="0"/>
              <a:t>This project offers an effective solution where customers can view many booking slots available and select preferred date and time. Therefore we came with this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Verdana" pitchFamily="34" charset="0"/>
                <a:ea typeface="Verdana" pitchFamily="34" charset="0"/>
                <a:cs typeface="Times New Roman" pitchFamily="18" charset="0"/>
              </a:rPr>
              <a:t>What is MEAN ?</a:t>
            </a:r>
            <a:endParaRPr lang="en-US" sz="3600" dirty="0">
              <a:latin typeface="Verdana" pitchFamily="34" charset="0"/>
              <a:ea typeface="Verdana" pitchFamily="34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285860"/>
            <a:ext cx="4429156" cy="278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728" y="4000504"/>
            <a:ext cx="71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MEAN is the acronym of four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softwares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/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for storing data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Express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for connecting Front End and Back End 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Angular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for Fast manipulation of  DOM.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Back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Verdana" pitchFamily="34" charset="0"/>
                <a:ea typeface="Verdana" pitchFamily="34" charset="0"/>
              </a:rPr>
              <a:t>Why MEAN ?</a:t>
            </a:r>
            <a:endParaRPr lang="en-US" sz="3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MEAN is open source 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allows the developers to write code in only one language which is JavaScript for both client and server side which makes it a simple and fast language.</a:t>
            </a:r>
            <a:r>
              <a:rPr lang="en-US" sz="2400" dirty="0" smtClean="0"/>
              <a:t> 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Angular provides for fast DOM (Document Object Model ) manipulation.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allows us to write API’s in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which executes on server side.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 uses common JSON format of data everywhere.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Developing applications using Mean saves your lot of time and this it does because it has an infinite set of module libraries for Node.js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Verdana" pitchFamily="34" charset="0"/>
                <a:ea typeface="Verdana" pitchFamily="34" charset="0"/>
              </a:rPr>
              <a:t>Packages used in Node</a:t>
            </a:r>
            <a:endParaRPr lang="en-US" sz="3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Cors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(cross origin request server)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Body Parser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converting the data in JSON format.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Sha1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password Encryption.</a:t>
            </a: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Multer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uploading an image.</a:t>
            </a: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Nodemailer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for automatically sending an email.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Mongoose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for connectivity of database </a:t>
            </a: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Nodemon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400" dirty="0" smtClean="0"/>
              <a:t>automatically restart your node application after several changes made in API’s file.</a:t>
            </a:r>
          </a:p>
          <a:p>
            <a:r>
              <a:rPr lang="en-US" sz="2400" b="1" dirty="0" smtClean="0"/>
              <a:t>Express</a:t>
            </a:r>
            <a:r>
              <a:rPr lang="en-US" sz="2400" dirty="0" smtClean="0"/>
              <a:t> provides small, robust tooling for HTTP servers, 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Verdana" pitchFamily="34" charset="0"/>
                <a:ea typeface="Verdana" pitchFamily="34" charset="0"/>
              </a:rPr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Our project is mainly divided into three panels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1)ADMIN PANEL: Admin  can login  and manipulate patient’s and doctor’s details.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2)DOCTOR PANEL: Doctor can login and can accept or reject appointments.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3)PATIENT PANEL: Patient can login and can book appointment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0226" y="274638"/>
            <a:ext cx="5557635" cy="165416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Data Flow</a:t>
            </a:r>
            <a:b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Verdana" pitchFamily="34" charset="0"/>
                <a:ea typeface="Verdana" pitchFamily="34" charset="0"/>
                <a:cs typeface="+mj-cs"/>
              </a:rPr>
              <a:t>  use case Diagram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Verdana" pitchFamily="34" charset="0"/>
              <a:ea typeface="Verdana" pitchFamily="34" charset="0"/>
              <a:cs typeface="+mj-cs"/>
            </a:endParaRPr>
          </a:p>
        </p:txBody>
      </p:sp>
      <p:pic>
        <p:nvPicPr>
          <p:cNvPr id="5" name="Picture 2" descr="C:\Users\saurabh\Downloads\diagrams-page0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714488"/>
            <a:ext cx="4357718" cy="5980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Level One DFD</a:t>
            </a:r>
            <a:endParaRPr lang="en-US" dirty="0"/>
          </a:p>
        </p:txBody>
      </p:sp>
      <p:pic>
        <p:nvPicPr>
          <p:cNvPr id="4" name="Picture 2" descr="C:\Users\saurabh\Downloads\diagrams-page000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071546"/>
            <a:ext cx="4357718" cy="5786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185</TotalTime>
  <Words>307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DOCTOR APPOINTMENT SYSTEM</vt:lpstr>
      <vt:lpstr>CONTENTS</vt:lpstr>
      <vt:lpstr>Introduction to Project</vt:lpstr>
      <vt:lpstr>What is MEAN ?</vt:lpstr>
      <vt:lpstr>Why MEAN ?</vt:lpstr>
      <vt:lpstr>Packages used in Node</vt:lpstr>
      <vt:lpstr>Project Structure</vt:lpstr>
      <vt:lpstr>Slide 8</vt:lpstr>
      <vt:lpstr>Level One DFD</vt:lpstr>
      <vt:lpstr>ER diagram</vt:lpstr>
      <vt:lpstr>Working of Project</vt:lpstr>
      <vt:lpstr>Working of Project</vt:lpstr>
      <vt:lpstr>Working of Project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20</cp:revision>
  <dcterms:created xsi:type="dcterms:W3CDTF">2019-11-22T07:59:38Z</dcterms:created>
  <dcterms:modified xsi:type="dcterms:W3CDTF">2019-11-28T05:01:04Z</dcterms:modified>
</cp:coreProperties>
</file>