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3"/>
  </p:notesMasterIdLst>
  <p:sldIdLst>
    <p:sldId id="711" r:id="rId4"/>
    <p:sldId id="716" r:id="rId5"/>
    <p:sldId id="720" r:id="rId6"/>
    <p:sldId id="721" r:id="rId7"/>
    <p:sldId id="714" r:id="rId8"/>
    <p:sldId id="713" r:id="rId9"/>
    <p:sldId id="719" r:id="rId10"/>
    <p:sldId id="718" r:id="rId11"/>
    <p:sldId id="722" r:id="rId12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1"/>
            <p14:sldId id="716"/>
            <p14:sldId id="720"/>
            <p14:sldId id="721"/>
            <p14:sldId id="714"/>
            <p14:sldId id="713"/>
            <p14:sldId id="719"/>
            <p14:sldId id="718"/>
            <p14:sldId id="7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91020" autoAdjust="0"/>
  </p:normalViewPr>
  <p:slideViewPr>
    <p:cSldViewPr>
      <p:cViewPr varScale="1">
        <p:scale>
          <a:sx n="155" d="100"/>
          <a:sy n="155" d="100"/>
        </p:scale>
        <p:origin x="96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12/1/22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sent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neon people well</a:t>
            </a:r>
          </a:p>
          <a:p>
            <a:r>
              <a:rPr lang="en-US" dirty="0"/>
              <a:t>Add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Rohit AnUmula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Department of Neuroscience, College of Natural Sciences,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December </a:t>
            </a:r>
            <a:r>
              <a:rPr lang="en-US" sz="1200" cap="all" dirty="0">
                <a:latin typeface="Arial Black" charset="0"/>
              </a:rPr>
              <a:t>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mproving Medical Imaging Diagnostics Using Computer Vision 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Thank you to Andrea and Omer for making this project possible.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7394-EEAC-DE8C-58B8-F9464D31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1" y="403841"/>
            <a:ext cx="8229600" cy="8572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867320-0E9A-34C3-F3F6-F12C46A6C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2550" y="480171"/>
            <a:ext cx="2877206" cy="16539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FC32FA-AD1F-B67F-35F5-51A50657B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44" y="2802360"/>
            <a:ext cx="4334833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7AB544-3A99-2DAA-0E8D-9BB0559FE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957" y="2571750"/>
            <a:ext cx="4221799" cy="2137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13C14-3789-7B8B-F48F-2C565626383A}"/>
              </a:ext>
            </a:extLst>
          </p:cNvPr>
          <p:cNvSpPr txBox="1"/>
          <p:nvPr/>
        </p:nvSpPr>
        <p:spPr>
          <a:xfrm>
            <a:off x="1706472" y="2064042"/>
            <a:ext cx="573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-&gt; Perceptron -&gt;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20812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F5D5-F92D-2547-4BD8-4177553C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Different Types of Neural Networks Have Different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F7D0-C448-571D-04CA-D8EFF05E2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38350"/>
            <a:ext cx="8229600" cy="2948940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Speech and Voice recognition</a:t>
            </a:r>
          </a:p>
          <a:p>
            <a:r>
              <a:rPr lang="en-US" dirty="0"/>
              <a:t>Convolutional Neural Networks</a:t>
            </a:r>
          </a:p>
          <a:p>
            <a:pPr lvl="1"/>
            <a:r>
              <a:rPr lang="en-US" dirty="0"/>
              <a:t>Robust image classification</a:t>
            </a:r>
          </a:p>
          <a:p>
            <a:pPr lvl="1"/>
            <a:r>
              <a:rPr lang="en-US" dirty="0"/>
              <a:t>Deep Convolutional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5CADE-71B1-27F6-2DE9-1540406B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712976"/>
            <a:ext cx="2716849" cy="13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ECC1-B25A-DCFF-FA7A-EC2F1322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458200" cy="857250"/>
          </a:xfrm>
        </p:spPr>
        <p:txBody>
          <a:bodyPr>
            <a:noAutofit/>
          </a:bodyPr>
          <a:lstStyle/>
          <a:p>
            <a:r>
              <a:rPr lang="en-US" sz="4000" dirty="0"/>
              <a:t>Neural Networks can model connections in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9879-2B16-B3D5-D87F-2371A95A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09750"/>
            <a:ext cx="3505200" cy="3048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Vision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Predicting vs. explaining phenomena</a:t>
            </a:r>
          </a:p>
        </p:txBody>
      </p:sp>
      <p:pic>
        <p:nvPicPr>
          <p:cNvPr id="9" name="Picture 8" descr="A picture containing text, stationary, writing implement&#10;&#10;Description automatically generated">
            <a:extLst>
              <a:ext uri="{FF2B5EF4-FFF2-40B4-BE49-F238E27FC236}">
                <a16:creationId xmlns:a16="http://schemas.microsoft.com/office/drawing/2014/main" id="{D7A1BD9D-6373-4611-9871-D1F7D7A9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27"/>
          <a:stretch/>
        </p:blipFill>
        <p:spPr>
          <a:xfrm>
            <a:off x="3294664" y="1943100"/>
            <a:ext cx="561159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2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7179-8C62-D761-185A-8F29BD21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4283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a CNN 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473C92-221F-9539-229A-CD9F31424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420" y="1608716"/>
            <a:ext cx="8947160" cy="3025196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ED0ED3F-E8F3-B38D-92CE-A4AC329A9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2734"/>
            <a:ext cx="1993900" cy="3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8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E8D6-A918-4C99-1BBA-B6AB6FA3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7630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Techniques to Improve Computational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031D-1EA1-6361-650C-A9C08E75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 and Striding</a:t>
            </a:r>
          </a:p>
          <a:p>
            <a:r>
              <a:rPr lang="en-US" dirty="0"/>
              <a:t>Supervised and </a:t>
            </a:r>
          </a:p>
          <a:p>
            <a:pPr marL="0" indent="0">
              <a:buNone/>
            </a:pPr>
            <a:r>
              <a:rPr lang="en-US" dirty="0"/>
              <a:t>   unsupervised learning</a:t>
            </a:r>
          </a:p>
          <a:p>
            <a:r>
              <a:rPr lang="en-US" dirty="0"/>
              <a:t>Adjustment of </a:t>
            </a:r>
          </a:p>
          <a:p>
            <a:pPr marL="0" indent="0">
              <a:buNone/>
            </a:pPr>
            <a:r>
              <a:rPr lang="en-US" dirty="0"/>
              <a:t>   Hyperparameters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D813EB-8147-1FEA-93C7-0E8895DF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734"/>
            <a:ext cx="1993900" cy="354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E10B7-9944-A643-7BBA-F1EF4D6EC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03666"/>
            <a:ext cx="4037737" cy="20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34B-2AA4-EC53-6384-F39DC3E1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63575"/>
            <a:ext cx="9525000" cy="327025"/>
          </a:xfrm>
        </p:spPr>
        <p:txBody>
          <a:bodyPr>
            <a:noAutofit/>
          </a:bodyPr>
          <a:lstStyle/>
          <a:p>
            <a:r>
              <a:rPr lang="en-US" sz="3600" dirty="0"/>
              <a:t>Application of CNN’s in Medical Diagnostics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030AC7-4B1B-CB2E-5B78-696801EE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8350"/>
            <a:ext cx="36290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298ED-08F3-FAD3-AAEA-E29FA01B052D}"/>
              </a:ext>
            </a:extLst>
          </p:cNvPr>
          <p:cNvSpPr txBox="1"/>
          <p:nvPr/>
        </p:nvSpPr>
        <p:spPr>
          <a:xfrm>
            <a:off x="1219981" y="1572051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Lungs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08D6E31-FD3B-2F03-1465-7D940AF69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28" y="2033716"/>
            <a:ext cx="3733006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FE98B-8976-B90F-E6CE-E22A50C62068}"/>
              </a:ext>
            </a:extLst>
          </p:cNvPr>
          <p:cNvSpPr txBox="1"/>
          <p:nvPr/>
        </p:nvSpPr>
        <p:spPr>
          <a:xfrm>
            <a:off x="5710971" y="1570675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Pneumonia Lungs</a:t>
            </a:r>
          </a:p>
        </p:txBody>
      </p:sp>
    </p:spTree>
    <p:extLst>
      <p:ext uri="{BB962C8B-B14F-4D97-AF65-F5344CB8AC3E}">
        <p14:creationId xmlns:p14="http://schemas.microsoft.com/office/powerpoint/2010/main" val="422522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47D0-BB3D-2069-016E-7CAFAAD6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2EAF-31F6-F7A1-1381-576FDCE8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Racial Biases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Synthetic Models</a:t>
            </a:r>
          </a:p>
          <a:p>
            <a:r>
              <a:rPr lang="en-US" dirty="0"/>
              <a:t>Diagnose many disorders</a:t>
            </a:r>
          </a:p>
          <a:p>
            <a:r>
              <a:rPr lang="en-US" dirty="0"/>
              <a:t>Better understand radiologist diagnostics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9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arf, colorful, skirt&#10;&#10;Description automatically generated">
            <a:extLst>
              <a:ext uri="{FF2B5EF4-FFF2-40B4-BE49-F238E27FC236}">
                <a16:creationId xmlns:a16="http://schemas.microsoft.com/office/drawing/2014/main" id="{D25653D0-75F8-AE50-1044-A9F87B5C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3" y="361950"/>
            <a:ext cx="7772400" cy="4865522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13B9E2A2-D5FE-2D47-8FD6-8CFC5BF603E4}"/>
              </a:ext>
            </a:extLst>
          </p:cNvPr>
          <p:cNvSpPr/>
          <p:nvPr/>
        </p:nvSpPr>
        <p:spPr>
          <a:xfrm>
            <a:off x="3198855" y="666750"/>
            <a:ext cx="4727489" cy="2362200"/>
          </a:xfrm>
          <a:prstGeom prst="cloud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Thank You!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7FA79-0B85-3037-4F6C-A440A8FE0D4C}"/>
              </a:ext>
            </a:extLst>
          </p:cNvPr>
          <p:cNvSpPr/>
          <p:nvPr/>
        </p:nvSpPr>
        <p:spPr>
          <a:xfrm>
            <a:off x="2057400" y="3047743"/>
            <a:ext cx="533400" cy="43815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92BFC0-25F9-D133-DE3E-36FB34567F21}"/>
              </a:ext>
            </a:extLst>
          </p:cNvPr>
          <p:cNvSpPr/>
          <p:nvPr/>
        </p:nvSpPr>
        <p:spPr>
          <a:xfrm>
            <a:off x="956362" y="4019550"/>
            <a:ext cx="262838" cy="22860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4EB5C-2C0D-A62F-4B01-58E25AAF6459}"/>
              </a:ext>
            </a:extLst>
          </p:cNvPr>
          <p:cNvSpPr txBox="1"/>
          <p:nvPr/>
        </p:nvSpPr>
        <p:spPr>
          <a:xfrm>
            <a:off x="5562600" y="4398317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pic>
        <p:nvPicPr>
          <p:cNvPr id="11" name="Graphic 10" descr="Lecturer outline">
            <a:extLst>
              <a:ext uri="{FF2B5EF4-FFF2-40B4-BE49-F238E27FC236}">
                <a16:creationId xmlns:a16="http://schemas.microsoft.com/office/drawing/2014/main" id="{9E9AD264-FB0B-A09A-AE27-B75309558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75697" y="41719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8301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6882</TotalTime>
  <Words>151</Words>
  <Application>Microsoft Macintosh PowerPoint</Application>
  <PresentationFormat>On-screen Show (16:9)</PresentationFormat>
  <Paragraphs>42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Wingdings</vt:lpstr>
      <vt:lpstr>16-9 Cover</vt:lpstr>
      <vt:lpstr>16-9 Light Background</vt:lpstr>
      <vt:lpstr>16-9 White Backgroud</vt:lpstr>
      <vt:lpstr>PowerPoint Presentation</vt:lpstr>
      <vt:lpstr>Introduction</vt:lpstr>
      <vt:lpstr>Different Types of Neural Networks Have Different Use Cases</vt:lpstr>
      <vt:lpstr>Neural Networks can model connections in the brain</vt:lpstr>
      <vt:lpstr>How a CNN works</vt:lpstr>
      <vt:lpstr>Techniques to Improve Computational Efficiency</vt:lpstr>
      <vt:lpstr>Application of CNN’s in Medical Diagnostics</vt:lpstr>
      <vt:lpstr>Ethics and Future Directions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Doctor A</cp:lastModifiedBy>
  <cp:revision>396</cp:revision>
  <cp:lastPrinted>2011-01-24T02:49:42Z</cp:lastPrinted>
  <dcterms:created xsi:type="dcterms:W3CDTF">2011-06-30T15:04:08Z</dcterms:created>
  <dcterms:modified xsi:type="dcterms:W3CDTF">2022-12-01T20:34:33Z</dcterms:modified>
  <cp:category/>
</cp:coreProperties>
</file>