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69" r:id="rId14"/>
    <p:sldId id="271" r:id="rId15"/>
    <p:sldId id="286" r:id="rId16"/>
    <p:sldId id="287" r:id="rId17"/>
    <p:sldId id="288" r:id="rId18"/>
    <p:sldId id="285" r:id="rId19"/>
  </p:sldIdLst>
  <p:sldSz cx="9144000" cy="5143500" type="screen16x9"/>
  <p:notesSz cx="6858000" cy="9144000"/>
  <p:embeddedFontLst>
    <p:embeddedFont>
      <p:font typeface="Algerian" panose="04020705040A02060702" pitchFamily="82" charset="0"/>
      <p:regular r:id="rId21"/>
    </p:embeddedFont>
    <p:embeddedFont>
      <p:font typeface="Bell MT" panose="02020503060305020303" pitchFamily="18" charset="0"/>
      <p:regular r:id="rId22"/>
      <p:bold r:id="rId23"/>
      <p:italic r:id="rId24"/>
    </p:embeddedFont>
    <p:embeddedFont>
      <p:font typeface="Calibri" panose="020F0502020204030204" pitchFamily="34" charset="0"/>
      <p:regular r:id="rId25"/>
      <p:bold r:id="rId26"/>
      <p:italic r:id="rId27"/>
      <p:boldItalic r:id="rId28"/>
    </p:embeddedFont>
    <p:embeddedFont>
      <p:font typeface="Eras Demi ITC" panose="020B0805030504020804" pitchFamily="34" charset="0"/>
      <p:regular r:id="rId29"/>
    </p:embeddedFont>
    <p:embeddedFont>
      <p:font typeface="Forte" panose="03060902040502070203" pitchFamily="66" charset="0"/>
      <p:regular r:id="rId30"/>
    </p:embeddedFont>
    <p:embeddedFont>
      <p:font typeface="Nixie One" panose="020B0604020202020204" charset="0"/>
      <p:regular r:id="rId31"/>
    </p:embeddedFont>
    <p:embeddedFont>
      <p:font typeface="Varela Round" panose="020B0604020202020204" charset="-79"/>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7D3741-02DA-4B00-B5DE-5E230C1C2047}">
  <a:tblStyle styleId="{EF7D3741-02DA-4B00-B5DE-5E230C1C20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1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22b52997_1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22b52997_1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82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485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77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3d26f0f7c_1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73d26f0f7c_17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a:extLst>
              <a:ext uri="{FF2B5EF4-FFF2-40B4-BE49-F238E27FC236}">
                <a16:creationId xmlns:a16="http://schemas.microsoft.com/office/drawing/2014/main" id="{3ACD96A9-4315-4D93-BD39-9ABEE72D07D1}"/>
              </a:ext>
            </a:extLst>
          </p:cNvPr>
          <p:cNvPicPr/>
          <p:nvPr/>
        </p:nvPicPr>
        <p:blipFill>
          <a:blip r:embed="rId3">
            <a:extLst>
              <a:ext uri="{28A0092B-C50C-407E-A947-70E740481C1C}">
                <a14:useLocalDpi xmlns:a14="http://schemas.microsoft.com/office/drawing/2010/main" val="0"/>
              </a:ext>
            </a:extLst>
          </a:blip>
          <a:stretch>
            <a:fillRect/>
          </a:stretch>
        </p:blipFill>
        <p:spPr>
          <a:xfrm>
            <a:off x="3676650" y="350083"/>
            <a:ext cx="1790700" cy="1283335"/>
          </a:xfrm>
          <a:prstGeom prst="rect">
            <a:avLst/>
          </a:prstGeom>
        </p:spPr>
      </p:pic>
      <p:sp>
        <p:nvSpPr>
          <p:cNvPr id="6" name="Text Placeholder 2">
            <a:extLst>
              <a:ext uri="{FF2B5EF4-FFF2-40B4-BE49-F238E27FC236}">
                <a16:creationId xmlns:a16="http://schemas.microsoft.com/office/drawing/2014/main" id="{B616F5EC-967E-4436-92AE-F5E0A22E478D}"/>
              </a:ext>
            </a:extLst>
          </p:cNvPr>
          <p:cNvSpPr txBox="1">
            <a:spLocks/>
          </p:cNvSpPr>
          <p:nvPr/>
        </p:nvSpPr>
        <p:spPr>
          <a:xfrm>
            <a:off x="928370" y="1755933"/>
            <a:ext cx="7506970" cy="86177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tx1"/>
                </a:solidFill>
                <a:latin typeface="Forte" panose="03060902040502070203" pitchFamily="66" charset="0"/>
              </a:rPr>
              <a:t>BÀI BÁO CÁO</a:t>
            </a:r>
            <a:endParaRPr lang="en-US" altLang="ko-KR" sz="4000" dirty="0">
              <a:latin typeface="Forte" panose="03060902040502070203" pitchFamily="66" charset="0"/>
            </a:endParaRPr>
          </a:p>
        </p:txBody>
      </p:sp>
      <p:sp>
        <p:nvSpPr>
          <p:cNvPr id="7" name="Text Placeholder 2">
            <a:extLst>
              <a:ext uri="{FF2B5EF4-FFF2-40B4-BE49-F238E27FC236}">
                <a16:creationId xmlns:a16="http://schemas.microsoft.com/office/drawing/2014/main" id="{AC3569EA-3CC0-4F3C-9525-C750C2D274BB}"/>
              </a:ext>
            </a:extLst>
          </p:cNvPr>
          <p:cNvSpPr txBox="1">
            <a:spLocks/>
          </p:cNvSpPr>
          <p:nvPr/>
        </p:nvSpPr>
        <p:spPr>
          <a:xfrm>
            <a:off x="1080770" y="2725816"/>
            <a:ext cx="7506970" cy="86177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700" dirty="0" err="1">
                <a:solidFill>
                  <a:schemeClr val="tx1"/>
                </a:solidFill>
                <a:latin typeface="Eras Demi ITC" panose="020B0805030504020804" pitchFamily="34" charset="0"/>
              </a:rPr>
              <a:t>Môn</a:t>
            </a:r>
            <a:r>
              <a:rPr lang="en-US" sz="2700" dirty="0">
                <a:solidFill>
                  <a:schemeClr val="tx1"/>
                </a:solidFill>
                <a:latin typeface="Eras Demi ITC" panose="020B0805030504020804" pitchFamily="34" charset="0"/>
              </a:rPr>
              <a:t>: Giao </a:t>
            </a:r>
            <a:r>
              <a:rPr lang="en-US" sz="2700" dirty="0" err="1">
                <a:solidFill>
                  <a:schemeClr val="tx1"/>
                </a:solidFill>
                <a:latin typeface="Eras Demi ITC" panose="020B0805030504020804" pitchFamily="34" charset="0"/>
              </a:rPr>
              <a:t>thông</a:t>
            </a:r>
            <a:r>
              <a:rPr lang="en-US" sz="2700" dirty="0">
                <a:solidFill>
                  <a:schemeClr val="tx1"/>
                </a:solidFill>
                <a:latin typeface="Eras Demi ITC" panose="020B0805030504020804" pitchFamily="34" charset="0"/>
              </a:rPr>
              <a:t> </a:t>
            </a:r>
            <a:r>
              <a:rPr lang="en-US" sz="2700" dirty="0" err="1">
                <a:solidFill>
                  <a:schemeClr val="tx1"/>
                </a:solidFill>
                <a:latin typeface="Eras Demi ITC" panose="020B0805030504020804" pitchFamily="34" charset="0"/>
              </a:rPr>
              <a:t>thông</a:t>
            </a:r>
            <a:r>
              <a:rPr lang="en-US" sz="2700" dirty="0">
                <a:solidFill>
                  <a:schemeClr val="tx1"/>
                </a:solidFill>
                <a:latin typeface="Eras Demi ITC" panose="020B0805030504020804" pitchFamily="34" charset="0"/>
              </a:rPr>
              <a:t> </a:t>
            </a:r>
            <a:r>
              <a:rPr lang="en-US" sz="2700" dirty="0" err="1">
                <a:solidFill>
                  <a:schemeClr val="tx1"/>
                </a:solidFill>
                <a:latin typeface="Eras Demi ITC" panose="020B0805030504020804" pitchFamily="34" charset="0"/>
              </a:rPr>
              <a:t>minh</a:t>
            </a:r>
            <a:endParaRPr lang="en-US" altLang="ko-KR" sz="2700" dirty="0">
              <a:latin typeface="Eras Demi ITC" panose="020B0805030504020804" pitchFamily="34" charset="0"/>
            </a:endParaRPr>
          </a:p>
        </p:txBody>
      </p:sp>
      <p:sp>
        <p:nvSpPr>
          <p:cNvPr id="8" name="Text Placeholder 2">
            <a:extLst>
              <a:ext uri="{FF2B5EF4-FFF2-40B4-BE49-F238E27FC236}">
                <a16:creationId xmlns:a16="http://schemas.microsoft.com/office/drawing/2014/main" id="{4A892FA2-EAB8-4B44-9B59-8557326F730E}"/>
              </a:ext>
            </a:extLst>
          </p:cNvPr>
          <p:cNvSpPr txBox="1">
            <a:spLocks/>
          </p:cNvSpPr>
          <p:nvPr/>
        </p:nvSpPr>
        <p:spPr>
          <a:xfrm>
            <a:off x="928370" y="3433525"/>
            <a:ext cx="7506970" cy="86177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700" dirty="0" err="1">
                <a:solidFill>
                  <a:schemeClr val="tx1"/>
                </a:solidFill>
                <a:latin typeface="Bell MT" panose="02020503060305020303" pitchFamily="18" charset="0"/>
                <a:cs typeface="Times New Roman" panose="02020603050405020304" pitchFamily="18" charset="0"/>
              </a:rPr>
              <a:t>Nhóm</a:t>
            </a:r>
            <a:r>
              <a:rPr lang="en-US" sz="2700" dirty="0">
                <a:solidFill>
                  <a:schemeClr val="tx1"/>
                </a:solidFill>
                <a:latin typeface="Bell MT" panose="02020503060305020303" pitchFamily="18" charset="0"/>
                <a:cs typeface="Times New Roman" panose="02020603050405020304" pitchFamily="18" charset="0"/>
              </a:rPr>
              <a:t> 4</a:t>
            </a:r>
          </a:p>
          <a:p>
            <a:pPr algn="ctr"/>
            <a:r>
              <a:rPr lang="en-US" altLang="ko-KR" sz="2700" dirty="0" err="1">
                <a:solidFill>
                  <a:schemeClr val="tx1"/>
                </a:solidFill>
                <a:latin typeface="Bell MT" panose="02020503060305020303" pitchFamily="18" charset="0"/>
                <a:cs typeface="Times New Roman" panose="02020603050405020304" pitchFamily="18" charset="0"/>
              </a:rPr>
              <a:t>Đề</a:t>
            </a:r>
            <a:r>
              <a:rPr lang="en-US" altLang="ko-KR" sz="2700" dirty="0">
                <a:solidFill>
                  <a:schemeClr val="tx1"/>
                </a:solidFill>
                <a:latin typeface="Bell MT" panose="02020503060305020303" pitchFamily="18" charset="0"/>
                <a:cs typeface="Times New Roman" panose="02020603050405020304" pitchFamily="18" charset="0"/>
              </a:rPr>
              <a:t> </a:t>
            </a:r>
            <a:r>
              <a:rPr lang="en-US" altLang="ko-KR" sz="2700" dirty="0" err="1">
                <a:solidFill>
                  <a:schemeClr val="tx1"/>
                </a:solidFill>
                <a:latin typeface="Bell MT" panose="02020503060305020303" pitchFamily="18" charset="0"/>
                <a:cs typeface="Times New Roman" panose="02020603050405020304" pitchFamily="18" charset="0"/>
              </a:rPr>
              <a:t>tài</a:t>
            </a:r>
            <a:r>
              <a:rPr lang="en-US" altLang="ko-KR" sz="2700" dirty="0">
                <a:solidFill>
                  <a:schemeClr val="tx1"/>
                </a:solidFill>
                <a:latin typeface="Bell MT" panose="02020503060305020303" pitchFamily="18" charset="0"/>
                <a:cs typeface="Times New Roman" panose="02020603050405020304" pitchFamily="18" charset="0"/>
              </a:rPr>
              <a:t>: From 30000 feet (SUMO)</a:t>
            </a:r>
            <a:endParaRPr lang="en-US" altLang="ko-KR" sz="2700" dirty="0">
              <a:latin typeface="Bell MT" panose="02020503060305020303"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0" name="TextBox 9">
            <a:extLst>
              <a:ext uri="{FF2B5EF4-FFF2-40B4-BE49-F238E27FC236}">
                <a16:creationId xmlns:a16="http://schemas.microsoft.com/office/drawing/2014/main" id="{F4D9F95E-6508-4F86-956F-BA426C824D6F}"/>
              </a:ext>
            </a:extLst>
          </p:cNvPr>
          <p:cNvSpPr txBox="1"/>
          <p:nvPr/>
        </p:nvSpPr>
        <p:spPr>
          <a:xfrm>
            <a:off x="-754" y="705761"/>
            <a:ext cx="4307304" cy="553998"/>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2.5 Taxi Device</a:t>
            </a:r>
            <a:endParaRPr lang="en-US" sz="1500" b="1" dirty="0">
              <a:effectLst/>
              <a:latin typeface="Times New Roman" panose="02020603050405020304" pitchFamily="18" charset="0"/>
              <a:ea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p:txBody>
      </p:sp>
      <p:sp>
        <p:nvSpPr>
          <p:cNvPr id="11" name="Google Shape;219;p16">
            <a:extLst>
              <a:ext uri="{FF2B5EF4-FFF2-40B4-BE49-F238E27FC236}">
                <a16:creationId xmlns:a16="http://schemas.microsoft.com/office/drawing/2014/main" id="{741CBC7B-F80A-4C19-9DE6-48C4FAC44199}"/>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7" name="Picture 6">
            <a:extLst>
              <a:ext uri="{FF2B5EF4-FFF2-40B4-BE49-F238E27FC236}">
                <a16:creationId xmlns:a16="http://schemas.microsoft.com/office/drawing/2014/main" id="{0A4DC668-BD41-43DC-8B00-1262FBFCB7F2}"/>
              </a:ext>
            </a:extLst>
          </p:cNvPr>
          <p:cNvPicPr>
            <a:picLocks noChangeAspect="1"/>
          </p:cNvPicPr>
          <p:nvPr/>
        </p:nvPicPr>
        <p:blipFill>
          <a:blip r:embed="rId3"/>
          <a:stretch>
            <a:fillRect/>
          </a:stretch>
        </p:blipFill>
        <p:spPr>
          <a:xfrm>
            <a:off x="-754" y="1253265"/>
            <a:ext cx="9106179" cy="36941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TextBox 6">
            <a:extLst>
              <a:ext uri="{FF2B5EF4-FFF2-40B4-BE49-F238E27FC236}">
                <a16:creationId xmlns:a16="http://schemas.microsoft.com/office/drawing/2014/main" id="{67A3BDCA-7CAE-49A0-8C1E-AF391314B82D}"/>
              </a:ext>
            </a:extLst>
          </p:cNvPr>
          <p:cNvSpPr txBox="1"/>
          <p:nvPr/>
        </p:nvSpPr>
        <p:spPr>
          <a:xfrm>
            <a:off x="673014" y="921850"/>
            <a:ext cx="4307304" cy="553998"/>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2.6 </a:t>
            </a:r>
            <a:r>
              <a:rPr lang="en-US" sz="1500" b="1" dirty="0" err="1">
                <a:latin typeface="Times New Roman" panose="02020603050405020304" pitchFamily="18" charset="0"/>
                <a:cs typeface="Times New Roman" panose="02020603050405020304" pitchFamily="18" charset="0"/>
              </a:rPr>
              <a:t>Glosa</a:t>
            </a:r>
            <a:r>
              <a:rPr lang="en-US" sz="1500" b="1" dirty="0">
                <a:latin typeface="Times New Roman" panose="02020603050405020304" pitchFamily="18" charset="0"/>
                <a:cs typeface="Times New Roman" panose="02020603050405020304" pitchFamily="18" charset="0"/>
              </a:rPr>
              <a:t> Device</a:t>
            </a:r>
            <a:endParaRPr lang="en-US" sz="1500" b="1" dirty="0">
              <a:effectLst/>
              <a:latin typeface="Times New Roman" panose="02020603050405020304" pitchFamily="18" charset="0"/>
              <a:ea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p:txBody>
      </p:sp>
      <p:sp>
        <p:nvSpPr>
          <p:cNvPr id="8" name="Google Shape;219;p16">
            <a:extLst>
              <a:ext uri="{FF2B5EF4-FFF2-40B4-BE49-F238E27FC236}">
                <a16:creationId xmlns:a16="http://schemas.microsoft.com/office/drawing/2014/main" id="{A98FEA79-178B-4ABF-9EDF-B0EE59FD24D8}"/>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3" name="Picture 2">
            <a:extLst>
              <a:ext uri="{FF2B5EF4-FFF2-40B4-BE49-F238E27FC236}">
                <a16:creationId xmlns:a16="http://schemas.microsoft.com/office/drawing/2014/main" id="{A578D881-4EB3-4711-B551-0F85A3DC0D16}"/>
              </a:ext>
            </a:extLst>
          </p:cNvPr>
          <p:cNvPicPr>
            <a:picLocks noChangeAspect="1"/>
          </p:cNvPicPr>
          <p:nvPr/>
        </p:nvPicPr>
        <p:blipFill>
          <a:blip r:embed="rId3"/>
          <a:stretch>
            <a:fillRect/>
          </a:stretch>
        </p:blipFill>
        <p:spPr>
          <a:xfrm>
            <a:off x="88625" y="1476222"/>
            <a:ext cx="8726118" cy="21910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25"/>
          <p:cNvSpPr txBox="1"/>
          <p:nvPr/>
        </p:nvSpPr>
        <p:spPr>
          <a:xfrm>
            <a:off x="5903700" y="4684500"/>
            <a:ext cx="2859300" cy="459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000" b="1">
                <a:solidFill>
                  <a:srgbClr val="197B8C"/>
                </a:solidFill>
                <a:latin typeface="Varela Round"/>
                <a:ea typeface="Varela Round"/>
                <a:cs typeface="Varela Round"/>
                <a:sym typeface="Varela Round"/>
              </a:rPr>
              <a:t>Diagram featured by </a:t>
            </a:r>
            <a:r>
              <a:rPr lang="en" sz="1000" b="1" u="sng">
                <a:solidFill>
                  <a:srgbClr val="197B8C"/>
                </a:solidFill>
                <a:latin typeface="Varela Round"/>
                <a:ea typeface="Varela Round"/>
                <a:cs typeface="Varela Round"/>
                <a:sym typeface="Varela Round"/>
                <a:hlinkClick r:id="rId3"/>
              </a:rPr>
              <a:t>http://slidemodel.com</a:t>
            </a:r>
            <a:endParaRPr sz="1000">
              <a:solidFill>
                <a:srgbClr val="197B8C"/>
              </a:solidFill>
              <a:latin typeface="Varela Round"/>
              <a:ea typeface="Varela Round"/>
              <a:cs typeface="Varela Round"/>
              <a:sym typeface="Varela Round"/>
            </a:endParaRPr>
          </a:p>
        </p:txBody>
      </p:sp>
      <p:sp>
        <p:nvSpPr>
          <p:cNvPr id="322" name="Google Shape;322;p2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2" name="TextBox 31">
            <a:extLst>
              <a:ext uri="{FF2B5EF4-FFF2-40B4-BE49-F238E27FC236}">
                <a16:creationId xmlns:a16="http://schemas.microsoft.com/office/drawing/2014/main" id="{087B9E54-05AB-4DDE-B1AA-F9BFD791BC1E}"/>
              </a:ext>
            </a:extLst>
          </p:cNvPr>
          <p:cNvSpPr txBox="1"/>
          <p:nvPr/>
        </p:nvSpPr>
        <p:spPr>
          <a:xfrm>
            <a:off x="2450074" y="939953"/>
            <a:ext cx="4307304" cy="323165"/>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2.7 </a:t>
            </a:r>
            <a:r>
              <a:rPr lang="vi-VN" sz="1500" b="1" dirty="0">
                <a:effectLst/>
                <a:latin typeface="Times New Roman" panose="02020603050405020304" pitchFamily="18" charset="0"/>
                <a:ea typeface="Calibri" panose="020F0502020204030204" pitchFamily="34" charset="0"/>
                <a:cs typeface="Times New Roman" panose="02020603050405020304" pitchFamily="18" charset="0"/>
              </a:rPr>
              <a:t>Tripinfo Device-Thiết bị Tripinfo</a:t>
            </a:r>
            <a:endParaRPr lang="en-US" sz="1500" b="1" dirty="0">
              <a:latin typeface="Times New Roman" panose="02020603050405020304" pitchFamily="18" charset="0"/>
              <a:cs typeface="Times New Roman" panose="02020603050405020304" pitchFamily="18" charset="0"/>
            </a:endParaRPr>
          </a:p>
        </p:txBody>
      </p:sp>
      <p:sp>
        <p:nvSpPr>
          <p:cNvPr id="33" name="Google Shape;219;p16">
            <a:extLst>
              <a:ext uri="{FF2B5EF4-FFF2-40B4-BE49-F238E27FC236}">
                <a16:creationId xmlns:a16="http://schemas.microsoft.com/office/drawing/2014/main" id="{AEADA096-9616-45D4-8DFD-F9F61E08702B}"/>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5" name="Picture 4">
            <a:extLst>
              <a:ext uri="{FF2B5EF4-FFF2-40B4-BE49-F238E27FC236}">
                <a16:creationId xmlns:a16="http://schemas.microsoft.com/office/drawing/2014/main" id="{E85D6EE2-0BD7-4100-BA36-0DE02992DB01}"/>
              </a:ext>
            </a:extLst>
          </p:cNvPr>
          <p:cNvPicPr>
            <a:picLocks noChangeAspect="1"/>
          </p:cNvPicPr>
          <p:nvPr/>
        </p:nvPicPr>
        <p:blipFill>
          <a:blip r:embed="rId4"/>
          <a:stretch>
            <a:fillRect/>
          </a:stretch>
        </p:blipFill>
        <p:spPr>
          <a:xfrm>
            <a:off x="0" y="2457901"/>
            <a:ext cx="9207453" cy="1442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2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TextBox 6">
            <a:extLst>
              <a:ext uri="{FF2B5EF4-FFF2-40B4-BE49-F238E27FC236}">
                <a16:creationId xmlns:a16="http://schemas.microsoft.com/office/drawing/2014/main" id="{B59CC84B-0FC9-4230-812E-8F34FCA6BBB2}"/>
              </a:ext>
            </a:extLst>
          </p:cNvPr>
          <p:cNvSpPr txBox="1"/>
          <p:nvPr/>
        </p:nvSpPr>
        <p:spPr>
          <a:xfrm>
            <a:off x="2008650" y="1132458"/>
            <a:ext cx="4307304" cy="323165"/>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2.8 </a:t>
            </a:r>
            <a:r>
              <a:rPr lang="vi-VN" sz="1500" b="1" dirty="0">
                <a:effectLst/>
                <a:latin typeface="Times New Roman" panose="02020603050405020304" pitchFamily="18" charset="0"/>
                <a:ea typeface="Calibri" panose="020F0502020204030204" pitchFamily="34" charset="0"/>
                <a:cs typeface="Times New Roman" panose="02020603050405020304" pitchFamily="18" charset="0"/>
              </a:rPr>
              <a:t>Vehroutes Divice-Thiết bị Vehroutes</a:t>
            </a:r>
            <a:endParaRPr lang="en-US" sz="1500" b="1" dirty="0">
              <a:latin typeface="Times New Roman" panose="02020603050405020304" pitchFamily="18" charset="0"/>
              <a:cs typeface="Times New Roman" panose="02020603050405020304" pitchFamily="18" charset="0"/>
            </a:endParaRPr>
          </a:p>
        </p:txBody>
      </p:sp>
      <p:sp>
        <p:nvSpPr>
          <p:cNvPr id="8" name="Google Shape;219;p16">
            <a:extLst>
              <a:ext uri="{FF2B5EF4-FFF2-40B4-BE49-F238E27FC236}">
                <a16:creationId xmlns:a16="http://schemas.microsoft.com/office/drawing/2014/main" id="{BF6F6080-FC80-4946-B245-6023B9789D87}"/>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5" name="Picture 4">
            <a:extLst>
              <a:ext uri="{FF2B5EF4-FFF2-40B4-BE49-F238E27FC236}">
                <a16:creationId xmlns:a16="http://schemas.microsoft.com/office/drawing/2014/main" id="{EAC47D11-D30F-4711-A0E2-08BC132E70B2}"/>
              </a:ext>
            </a:extLst>
          </p:cNvPr>
          <p:cNvPicPr>
            <a:picLocks noChangeAspect="1"/>
          </p:cNvPicPr>
          <p:nvPr/>
        </p:nvPicPr>
        <p:blipFill>
          <a:blip r:embed="rId3"/>
          <a:stretch>
            <a:fillRect/>
          </a:stretch>
        </p:blipFill>
        <p:spPr>
          <a:xfrm>
            <a:off x="49543" y="1851937"/>
            <a:ext cx="9094457" cy="1439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5" name="TextBox 4">
            <a:extLst>
              <a:ext uri="{FF2B5EF4-FFF2-40B4-BE49-F238E27FC236}">
                <a16:creationId xmlns:a16="http://schemas.microsoft.com/office/drawing/2014/main" id="{CE727D5F-4DE2-41DF-855F-22B2C579E773}"/>
              </a:ext>
            </a:extLst>
          </p:cNvPr>
          <p:cNvSpPr txBox="1"/>
          <p:nvPr/>
        </p:nvSpPr>
        <p:spPr>
          <a:xfrm>
            <a:off x="865651" y="743833"/>
            <a:ext cx="4307304" cy="323165"/>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2.9 </a:t>
            </a:r>
            <a:r>
              <a:rPr lang="vi-VN" sz="1500" b="1" dirty="0">
                <a:effectLst/>
                <a:latin typeface="Times New Roman" panose="02020603050405020304" pitchFamily="18" charset="0"/>
                <a:ea typeface="Calibri" panose="020F0502020204030204" pitchFamily="34" charset="0"/>
                <a:cs typeface="Times New Roman" panose="02020603050405020304" pitchFamily="18" charset="0"/>
              </a:rPr>
              <a:t>Traci Server-Máy chủ Traci</a:t>
            </a:r>
            <a:endParaRPr lang="en-US" sz="1500" b="1" dirty="0">
              <a:latin typeface="Times New Roman" panose="02020603050405020304" pitchFamily="18" charset="0"/>
              <a:cs typeface="Times New Roman" panose="02020603050405020304" pitchFamily="18" charset="0"/>
            </a:endParaRPr>
          </a:p>
        </p:txBody>
      </p:sp>
      <p:sp>
        <p:nvSpPr>
          <p:cNvPr id="6" name="Google Shape;219;p16">
            <a:extLst>
              <a:ext uri="{FF2B5EF4-FFF2-40B4-BE49-F238E27FC236}">
                <a16:creationId xmlns:a16="http://schemas.microsoft.com/office/drawing/2014/main" id="{6AE3FB4E-FF65-4D70-A712-35AF403D8AE8}"/>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3" name="Picture 2">
            <a:extLst>
              <a:ext uri="{FF2B5EF4-FFF2-40B4-BE49-F238E27FC236}">
                <a16:creationId xmlns:a16="http://schemas.microsoft.com/office/drawing/2014/main" id="{0DF61418-EDC9-48F2-8D8C-64E3FAC88247}"/>
              </a:ext>
            </a:extLst>
          </p:cNvPr>
          <p:cNvPicPr>
            <a:picLocks noChangeAspect="1"/>
          </p:cNvPicPr>
          <p:nvPr/>
        </p:nvPicPr>
        <p:blipFill>
          <a:blip r:embed="rId3"/>
          <a:stretch>
            <a:fillRect/>
          </a:stretch>
        </p:blipFill>
        <p:spPr>
          <a:xfrm>
            <a:off x="120204" y="1742497"/>
            <a:ext cx="10344620" cy="13014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5" name="TextBox 4">
            <a:extLst>
              <a:ext uri="{FF2B5EF4-FFF2-40B4-BE49-F238E27FC236}">
                <a16:creationId xmlns:a16="http://schemas.microsoft.com/office/drawing/2014/main" id="{CE727D5F-4DE2-41DF-855F-22B2C579E773}"/>
              </a:ext>
            </a:extLst>
          </p:cNvPr>
          <p:cNvSpPr txBox="1"/>
          <p:nvPr/>
        </p:nvSpPr>
        <p:spPr>
          <a:xfrm>
            <a:off x="649706" y="910330"/>
            <a:ext cx="415498" cy="2721262"/>
          </a:xfrm>
          <a:prstGeom prst="rect">
            <a:avLst/>
          </a:prstGeom>
          <a:noFill/>
        </p:spPr>
        <p:txBody>
          <a:bodyPr vert="vert270" wrap="square" rtlCol="0">
            <a:spAutoFit/>
          </a:bodyPr>
          <a:lstStyle/>
          <a:p>
            <a:r>
              <a:rPr lang="en-US" sz="1500" b="1" dirty="0">
                <a:latin typeface="Times New Roman" panose="02020603050405020304" pitchFamily="18" charset="0"/>
                <a:cs typeface="Times New Roman" panose="02020603050405020304" pitchFamily="18" charset="0"/>
              </a:rPr>
              <a:t>2.10 </a:t>
            </a:r>
            <a:r>
              <a:rPr lang="vi-VN" sz="1500" b="1" dirty="0">
                <a:effectLst/>
                <a:latin typeface="Times New Roman" panose="02020603050405020304" pitchFamily="18" charset="0"/>
                <a:ea typeface="Calibri" panose="020F0502020204030204" pitchFamily="34" charset="0"/>
                <a:cs typeface="Times New Roman" panose="02020603050405020304" pitchFamily="18" charset="0"/>
              </a:rPr>
              <a:t>Mesoscopic-Kính hiển vi</a:t>
            </a:r>
            <a:endParaRPr lang="en-US" sz="15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BE0C1A-B822-4726-9333-5DDF59A9EC7B}"/>
              </a:ext>
            </a:extLst>
          </p:cNvPr>
          <p:cNvPicPr>
            <a:picLocks noChangeAspect="1"/>
          </p:cNvPicPr>
          <p:nvPr/>
        </p:nvPicPr>
        <p:blipFill>
          <a:blip r:embed="rId3"/>
          <a:stretch>
            <a:fillRect/>
          </a:stretch>
        </p:blipFill>
        <p:spPr>
          <a:xfrm>
            <a:off x="1223728" y="0"/>
            <a:ext cx="8016524" cy="5143500"/>
          </a:xfrm>
          <a:prstGeom prst="rect">
            <a:avLst/>
          </a:prstGeom>
        </p:spPr>
      </p:pic>
    </p:spTree>
    <p:extLst>
      <p:ext uri="{BB962C8B-B14F-4D97-AF65-F5344CB8AC3E}">
        <p14:creationId xmlns:p14="http://schemas.microsoft.com/office/powerpoint/2010/main" val="378932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5" name="TextBox 4">
            <a:extLst>
              <a:ext uri="{FF2B5EF4-FFF2-40B4-BE49-F238E27FC236}">
                <a16:creationId xmlns:a16="http://schemas.microsoft.com/office/drawing/2014/main" id="{CE727D5F-4DE2-41DF-855F-22B2C579E773}"/>
              </a:ext>
            </a:extLst>
          </p:cNvPr>
          <p:cNvSpPr txBox="1"/>
          <p:nvPr/>
        </p:nvSpPr>
        <p:spPr>
          <a:xfrm rot="5400000">
            <a:off x="2475983" y="-550870"/>
            <a:ext cx="415498" cy="3306739"/>
          </a:xfrm>
          <a:prstGeom prst="rect">
            <a:avLst/>
          </a:prstGeom>
          <a:noFill/>
        </p:spPr>
        <p:txBody>
          <a:bodyPr vert="vert270" wrap="square" rtlCol="0">
            <a:spAutoFit/>
          </a:bodyPr>
          <a:lstStyle/>
          <a:p>
            <a:r>
              <a:rPr lang="en-US" sz="1500" b="1" dirty="0">
                <a:latin typeface="Times New Roman" panose="02020603050405020304" pitchFamily="18" charset="0"/>
                <a:cs typeface="Times New Roman" panose="02020603050405020304" pitchFamily="18" charset="0"/>
              </a:rPr>
              <a:t>2.11 </a:t>
            </a: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Số ngẫu nhiên - Random Number</a:t>
            </a:r>
            <a:endParaRPr lang="en-US" sz="15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1B94A2A-AA02-42F1-ADF0-38BE8373DF18}"/>
              </a:ext>
            </a:extLst>
          </p:cNvPr>
          <p:cNvPicPr>
            <a:picLocks noChangeAspect="1"/>
          </p:cNvPicPr>
          <p:nvPr/>
        </p:nvPicPr>
        <p:blipFill>
          <a:blip r:embed="rId3"/>
          <a:stretch>
            <a:fillRect/>
          </a:stretch>
        </p:blipFill>
        <p:spPr>
          <a:xfrm>
            <a:off x="180362" y="1592070"/>
            <a:ext cx="8783276" cy="1959360"/>
          </a:xfrm>
          <a:prstGeom prst="rect">
            <a:avLst/>
          </a:prstGeom>
        </p:spPr>
      </p:pic>
      <p:sp>
        <p:nvSpPr>
          <p:cNvPr id="7" name="Google Shape;219;p16">
            <a:extLst>
              <a:ext uri="{FF2B5EF4-FFF2-40B4-BE49-F238E27FC236}">
                <a16:creationId xmlns:a16="http://schemas.microsoft.com/office/drawing/2014/main" id="{3929D4F8-7386-4709-9BBC-B68B7FD08F11}"/>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spTree>
    <p:extLst>
      <p:ext uri="{BB962C8B-B14F-4D97-AF65-F5344CB8AC3E}">
        <p14:creationId xmlns:p14="http://schemas.microsoft.com/office/powerpoint/2010/main" val="308945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5" name="TextBox 4">
            <a:extLst>
              <a:ext uri="{FF2B5EF4-FFF2-40B4-BE49-F238E27FC236}">
                <a16:creationId xmlns:a16="http://schemas.microsoft.com/office/drawing/2014/main" id="{CE727D5F-4DE2-41DF-855F-22B2C579E773}"/>
              </a:ext>
            </a:extLst>
          </p:cNvPr>
          <p:cNvSpPr txBox="1"/>
          <p:nvPr/>
        </p:nvSpPr>
        <p:spPr>
          <a:xfrm>
            <a:off x="84221" y="537351"/>
            <a:ext cx="415498" cy="2721262"/>
          </a:xfrm>
          <a:prstGeom prst="rect">
            <a:avLst/>
          </a:prstGeom>
          <a:noFill/>
        </p:spPr>
        <p:txBody>
          <a:bodyPr vert="vert270" wrap="square" rtlCol="0">
            <a:spAutoFit/>
          </a:bodyPr>
          <a:lstStyle/>
          <a:p>
            <a:r>
              <a:rPr lang="en-US" sz="1500" b="1" dirty="0">
                <a:latin typeface="Times New Roman" panose="02020603050405020304" pitchFamily="18" charset="0"/>
                <a:cs typeface="Times New Roman" panose="02020603050405020304" pitchFamily="18" charset="0"/>
              </a:rPr>
              <a:t>2.12 </a:t>
            </a:r>
            <a:r>
              <a:rPr lang="en-US" sz="1500" b="1" dirty="0" err="1">
                <a:latin typeface="Times New Roman" panose="02020603050405020304" pitchFamily="18" charset="0"/>
                <a:cs typeface="Times New Roman" panose="02020603050405020304" pitchFamily="18" charset="0"/>
              </a:rPr>
              <a:t>Gui</a:t>
            </a:r>
            <a:r>
              <a:rPr lang="en-US" sz="1500" b="1" dirty="0">
                <a:latin typeface="Times New Roman" panose="02020603050405020304" pitchFamily="18" charset="0"/>
                <a:cs typeface="Times New Roman" panose="02020603050405020304" pitchFamily="18" charset="0"/>
              </a:rPr>
              <a:t> Only</a:t>
            </a:r>
          </a:p>
        </p:txBody>
      </p:sp>
      <p:pic>
        <p:nvPicPr>
          <p:cNvPr id="3" name="Picture 2">
            <a:extLst>
              <a:ext uri="{FF2B5EF4-FFF2-40B4-BE49-F238E27FC236}">
                <a16:creationId xmlns:a16="http://schemas.microsoft.com/office/drawing/2014/main" id="{6103538D-72FD-4297-8371-B89DE05F118F}"/>
              </a:ext>
            </a:extLst>
          </p:cNvPr>
          <p:cNvPicPr>
            <a:picLocks noChangeAspect="1"/>
          </p:cNvPicPr>
          <p:nvPr/>
        </p:nvPicPr>
        <p:blipFill>
          <a:blip r:embed="rId3"/>
          <a:stretch>
            <a:fillRect/>
          </a:stretch>
        </p:blipFill>
        <p:spPr>
          <a:xfrm>
            <a:off x="717416" y="0"/>
            <a:ext cx="8426584" cy="5143500"/>
          </a:xfrm>
          <a:prstGeom prst="rect">
            <a:avLst/>
          </a:prstGeom>
        </p:spPr>
      </p:pic>
    </p:spTree>
    <p:extLst>
      <p:ext uri="{BB962C8B-B14F-4D97-AF65-F5344CB8AC3E}">
        <p14:creationId xmlns:p14="http://schemas.microsoft.com/office/powerpoint/2010/main" val="418948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753"/>
        <p:cNvGrpSpPr/>
        <p:nvPr/>
      </p:nvGrpSpPr>
      <p:grpSpPr>
        <a:xfrm>
          <a:off x="0" y="0"/>
          <a:ext cx="0" cy="0"/>
          <a:chOff x="0" y="0"/>
          <a:chExt cx="0" cy="0"/>
        </a:xfrm>
      </p:grpSpPr>
      <p:sp>
        <p:nvSpPr>
          <p:cNvPr id="3" name="Rectangle 2">
            <a:extLst>
              <a:ext uri="{FF2B5EF4-FFF2-40B4-BE49-F238E27FC236}">
                <a16:creationId xmlns:a16="http://schemas.microsoft.com/office/drawing/2014/main" id="{02ECF3C8-5089-43D2-B78A-526C116EC0D8}"/>
              </a:ext>
            </a:extLst>
          </p:cNvPr>
          <p:cNvSpPr/>
          <p:nvPr/>
        </p:nvSpPr>
        <p:spPr>
          <a:xfrm>
            <a:off x="648490" y="2071050"/>
            <a:ext cx="7847020" cy="784830"/>
          </a:xfrm>
          <a:prstGeom prst="rect">
            <a:avLst/>
          </a:prstGeom>
          <a:noFill/>
        </p:spPr>
        <p:txBody>
          <a:bodyPr wrap="none" lIns="91440" tIns="45720" rIns="91440" bIns="45720">
            <a:spAutoFit/>
          </a:bodyPr>
          <a:lstStyle/>
          <a:p>
            <a:r>
              <a:rPr lang="en-US" sz="4500" dirty="0"/>
              <a:t>THANKS FOR WATCHING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 name="Text Placeholder 2">
            <a:extLst>
              <a:ext uri="{FF2B5EF4-FFF2-40B4-BE49-F238E27FC236}">
                <a16:creationId xmlns:a16="http://schemas.microsoft.com/office/drawing/2014/main" id="{76935663-8CF4-4769-ADDE-2F2D8C920880}"/>
              </a:ext>
            </a:extLst>
          </p:cNvPr>
          <p:cNvSpPr txBox="1">
            <a:spLocks/>
          </p:cNvSpPr>
          <p:nvPr/>
        </p:nvSpPr>
        <p:spPr>
          <a:xfrm>
            <a:off x="985520" y="1104423"/>
            <a:ext cx="7506970" cy="86177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err="1">
                <a:solidFill>
                  <a:schemeClr val="tx1"/>
                </a:solidFill>
                <a:latin typeface="Algerian" panose="04020705040A02060702" pitchFamily="82" charset="0"/>
              </a:rPr>
              <a:t>Nội</a:t>
            </a:r>
            <a:r>
              <a:rPr lang="en-US" sz="4000" dirty="0">
                <a:solidFill>
                  <a:schemeClr val="tx1"/>
                </a:solidFill>
                <a:latin typeface="Algerian" panose="04020705040A02060702" pitchFamily="82" charset="0"/>
              </a:rPr>
              <a:t> Dung BÁO CÁO</a:t>
            </a:r>
            <a:endParaRPr lang="en-US" altLang="ko-KR" sz="4000" dirty="0">
              <a:latin typeface="Algerian" panose="04020705040A02060702" pitchFamily="82" charset="0"/>
            </a:endParaRPr>
          </a:p>
        </p:txBody>
      </p:sp>
      <p:grpSp>
        <p:nvGrpSpPr>
          <p:cNvPr id="10" name="Group 9">
            <a:extLst>
              <a:ext uri="{FF2B5EF4-FFF2-40B4-BE49-F238E27FC236}">
                <a16:creationId xmlns:a16="http://schemas.microsoft.com/office/drawing/2014/main" id="{92102836-A198-4944-844F-73C37F17E6E7}"/>
              </a:ext>
            </a:extLst>
          </p:cNvPr>
          <p:cNvGrpSpPr/>
          <p:nvPr/>
        </p:nvGrpSpPr>
        <p:grpSpPr>
          <a:xfrm>
            <a:off x="2211417" y="2543384"/>
            <a:ext cx="6501179" cy="770676"/>
            <a:chOff x="1151472" y="3187501"/>
            <a:chExt cx="6552728" cy="914400"/>
          </a:xfrm>
        </p:grpSpPr>
        <p:sp>
          <p:nvSpPr>
            <p:cNvPr id="11" name="Pentagon 4">
              <a:extLst>
                <a:ext uri="{FF2B5EF4-FFF2-40B4-BE49-F238E27FC236}">
                  <a16:creationId xmlns:a16="http://schemas.microsoft.com/office/drawing/2014/main" id="{75147E80-3670-4237-96E7-F2134BCDAFC8}"/>
                </a:ext>
              </a:extLst>
            </p:cNvPr>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2" name="Pentagon 5">
              <a:extLst>
                <a:ext uri="{FF2B5EF4-FFF2-40B4-BE49-F238E27FC236}">
                  <a16:creationId xmlns:a16="http://schemas.microsoft.com/office/drawing/2014/main" id="{0E63E32A-9E98-4F35-B95B-FDCD31A1A7DB}"/>
                </a:ext>
              </a:extLst>
            </p:cNvPr>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400" b="1" dirty="0" err="1">
                  <a:solidFill>
                    <a:schemeClr val="tx1"/>
                  </a:solidFill>
                  <a:latin typeface="Times New Roman" panose="02020603050405020304" pitchFamily="18" charset="0"/>
                  <a:cs typeface="Times New Roman" panose="02020603050405020304" pitchFamily="18" charset="0"/>
                </a:rPr>
                <a:t>Tổng</a:t>
              </a:r>
              <a:r>
                <a:rPr lang="en-US" altLang="ko-KR" sz="2400" b="1" dirty="0">
                  <a:solidFill>
                    <a:schemeClr val="tx1"/>
                  </a:solidFill>
                  <a:latin typeface="Times New Roman" panose="02020603050405020304" pitchFamily="18" charset="0"/>
                  <a:cs typeface="Times New Roman" panose="02020603050405020304" pitchFamily="18" charset="0"/>
                </a:rPr>
                <a:t> </a:t>
              </a:r>
              <a:r>
                <a:rPr lang="en-US" altLang="ko-KR" sz="2400" b="1" dirty="0" err="1">
                  <a:solidFill>
                    <a:schemeClr val="tx1"/>
                  </a:solidFill>
                  <a:latin typeface="Times New Roman" panose="02020603050405020304" pitchFamily="18" charset="0"/>
                  <a:cs typeface="Times New Roman" panose="02020603050405020304" pitchFamily="18" charset="0"/>
                </a:rPr>
                <a:t>quan</a:t>
              </a:r>
              <a:r>
                <a:rPr lang="en-US" altLang="ko-KR" sz="2400" b="1" dirty="0">
                  <a:solidFill>
                    <a:schemeClr val="tx1"/>
                  </a:solidFill>
                  <a:latin typeface="Times New Roman" panose="02020603050405020304" pitchFamily="18" charset="0"/>
                  <a:cs typeface="Times New Roman" panose="02020603050405020304" pitchFamily="18" charset="0"/>
                </a:rPr>
                <a:t> </a:t>
              </a:r>
              <a:r>
                <a:rPr lang="en-US" altLang="ko-KR" sz="2400" b="1" dirty="0" err="1">
                  <a:solidFill>
                    <a:schemeClr val="tx1"/>
                  </a:solidFill>
                  <a:latin typeface="Times New Roman" panose="02020603050405020304" pitchFamily="18" charset="0"/>
                  <a:cs typeface="Times New Roman" panose="02020603050405020304" pitchFamily="18" charset="0"/>
                </a:rPr>
                <a:t>về</a:t>
              </a:r>
              <a:r>
                <a:rPr lang="en-US" altLang="ko-KR" sz="2400" b="1" dirty="0">
                  <a:solidFill>
                    <a:schemeClr val="tx1"/>
                  </a:solidFill>
                  <a:latin typeface="Times New Roman" panose="02020603050405020304" pitchFamily="18" charset="0"/>
                  <a:cs typeface="Times New Roman" panose="02020603050405020304" pitchFamily="18" charset="0"/>
                </a:rPr>
                <a:t> SUMO</a:t>
              </a:r>
              <a:endParaRPr lang="ko-KR" altLang="en-US" sz="2400" b="1" dirty="0">
                <a:solidFill>
                  <a:schemeClr val="tx1"/>
                </a:solidFill>
                <a:latin typeface="Times New Roman" panose="02020603050405020304" pitchFamily="18" charset="0"/>
                <a:cs typeface="Times New Roman" panose="02020603050405020304" pitchFamily="18" charset="0"/>
              </a:endParaRPr>
            </a:p>
          </p:txBody>
        </p:sp>
        <p:sp>
          <p:nvSpPr>
            <p:cNvPr id="13" name="Diamond 12">
              <a:extLst>
                <a:ext uri="{FF2B5EF4-FFF2-40B4-BE49-F238E27FC236}">
                  <a16:creationId xmlns:a16="http://schemas.microsoft.com/office/drawing/2014/main" id="{37134A8B-E7AA-426A-BC87-C3DFF6CDE55F}"/>
                </a:ext>
              </a:extLst>
            </p:cNvPr>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400" b="1" dirty="0"/>
                <a:t>1</a:t>
              </a:r>
              <a:endParaRPr lang="ko-KR" altLang="en-US" sz="2400" b="1" dirty="0"/>
            </a:p>
          </p:txBody>
        </p:sp>
      </p:grpSp>
      <p:grpSp>
        <p:nvGrpSpPr>
          <p:cNvPr id="14" name="Group 13">
            <a:extLst>
              <a:ext uri="{FF2B5EF4-FFF2-40B4-BE49-F238E27FC236}">
                <a16:creationId xmlns:a16="http://schemas.microsoft.com/office/drawing/2014/main" id="{36624EDD-2D33-4B02-9C6F-7E27E58E2F45}"/>
              </a:ext>
            </a:extLst>
          </p:cNvPr>
          <p:cNvGrpSpPr/>
          <p:nvPr/>
        </p:nvGrpSpPr>
        <p:grpSpPr>
          <a:xfrm>
            <a:off x="2211417" y="3653739"/>
            <a:ext cx="6659108" cy="770676"/>
            <a:chOff x="1151472" y="3187501"/>
            <a:chExt cx="6552728" cy="914400"/>
          </a:xfrm>
        </p:grpSpPr>
        <p:sp>
          <p:nvSpPr>
            <p:cNvPr id="15" name="Pentagon 4">
              <a:extLst>
                <a:ext uri="{FF2B5EF4-FFF2-40B4-BE49-F238E27FC236}">
                  <a16:creationId xmlns:a16="http://schemas.microsoft.com/office/drawing/2014/main" id="{973272CC-3B31-4698-91B6-F850AED2DB29}"/>
                </a:ext>
              </a:extLst>
            </p:cNvPr>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 name="Pentagon 5">
              <a:extLst>
                <a:ext uri="{FF2B5EF4-FFF2-40B4-BE49-F238E27FC236}">
                  <a16:creationId xmlns:a16="http://schemas.microsoft.com/office/drawing/2014/main" id="{4EEBF2B7-DF4A-4D00-88FB-6DC98C4AE2CB}"/>
                </a:ext>
              </a:extLst>
            </p:cNvPr>
            <p:cNvSpPr/>
            <p:nvPr/>
          </p:nvSpPr>
          <p:spPr>
            <a:xfrm>
              <a:off x="1633824" y="3312157"/>
              <a:ext cx="5914970" cy="719999"/>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400" b="1" dirty="0">
                  <a:solidFill>
                    <a:schemeClr val="tx1"/>
                  </a:solidFill>
                  <a:latin typeface="Times New Roman" panose="02020603050405020304" pitchFamily="18" charset="0"/>
                  <a:cs typeface="Times New Roman" panose="02020603050405020304" pitchFamily="18" charset="0"/>
                </a:rPr>
                <a:t>Chi </a:t>
              </a:r>
              <a:r>
                <a:rPr lang="en-US" altLang="ko-KR" sz="2400" b="1" dirty="0" err="1">
                  <a:solidFill>
                    <a:schemeClr val="tx1"/>
                  </a:solidFill>
                  <a:latin typeface="Times New Roman" panose="02020603050405020304" pitchFamily="18" charset="0"/>
                  <a:cs typeface="Times New Roman" panose="02020603050405020304" pitchFamily="18" charset="0"/>
                </a:rPr>
                <a:t>tiết</a:t>
              </a:r>
              <a:r>
                <a:rPr lang="en-US" altLang="ko-KR" sz="2400" b="1" dirty="0">
                  <a:solidFill>
                    <a:schemeClr val="tx1"/>
                  </a:solidFill>
                  <a:latin typeface="Times New Roman" panose="02020603050405020304" pitchFamily="18" charset="0"/>
                  <a:cs typeface="Times New Roman" panose="02020603050405020304" pitchFamily="18" charset="0"/>
                </a:rPr>
                <a:t> </a:t>
              </a:r>
              <a:r>
                <a:rPr lang="en-US" altLang="ko-KR" sz="2400" b="1" dirty="0" err="1">
                  <a:solidFill>
                    <a:schemeClr val="tx1"/>
                  </a:solidFill>
                  <a:latin typeface="Times New Roman" panose="02020603050405020304" pitchFamily="18" charset="0"/>
                  <a:cs typeface="Times New Roman" panose="02020603050405020304" pitchFamily="18" charset="0"/>
                </a:rPr>
                <a:t>về</a:t>
              </a:r>
              <a:r>
                <a:rPr lang="en-US" altLang="ko-KR" sz="2400" b="1" dirty="0">
                  <a:solidFill>
                    <a:schemeClr val="tx1"/>
                  </a:solidFill>
                  <a:latin typeface="Times New Roman" panose="02020603050405020304" pitchFamily="18" charset="0"/>
                  <a:cs typeface="Times New Roman" panose="02020603050405020304" pitchFamily="18" charset="0"/>
                </a:rPr>
                <a:t> SUMO (From 30000 feet)</a:t>
              </a:r>
              <a:endParaRPr lang="ko-KR" altLang="en-US" sz="2400" b="1" dirty="0">
                <a:solidFill>
                  <a:schemeClr val="tx1"/>
                </a:solidFill>
                <a:latin typeface="Times New Roman" panose="02020603050405020304" pitchFamily="18" charset="0"/>
                <a:cs typeface="Times New Roman" panose="02020603050405020304" pitchFamily="18" charset="0"/>
              </a:endParaRPr>
            </a:p>
          </p:txBody>
        </p:sp>
        <p:sp>
          <p:nvSpPr>
            <p:cNvPr id="17" name="Diamond 16">
              <a:extLst>
                <a:ext uri="{FF2B5EF4-FFF2-40B4-BE49-F238E27FC236}">
                  <a16:creationId xmlns:a16="http://schemas.microsoft.com/office/drawing/2014/main" id="{ED42FC51-E431-4CB6-A9D1-E5DDD4F8D88A}"/>
                </a:ext>
              </a:extLst>
            </p:cNvPr>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400" b="1" dirty="0"/>
                <a:t>2</a:t>
              </a:r>
              <a:endParaRPr lang="ko-KR" altLang="en-US"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16"/>
          <p:cNvSpPr txBox="1">
            <a:spLocks noGrp="1"/>
          </p:cNvSpPr>
          <p:nvPr>
            <p:ph type="subTitle" idx="1"/>
          </p:nvPr>
        </p:nvSpPr>
        <p:spPr>
          <a:xfrm>
            <a:off x="1773750" y="3105451"/>
            <a:ext cx="55965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tx1"/>
                </a:solidFill>
              </a:rPr>
              <a:t>Tổng quan về SUMO</a:t>
            </a:r>
            <a:endParaRPr sz="4000" dirty="0">
              <a:solidFill>
                <a:schemeClr val="tx1"/>
              </a:solidFill>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1</a:t>
            </a:r>
            <a:endParaRPr sz="9600" b="1" dirty="0">
              <a:solidFill>
                <a:srgbClr val="00ACC3"/>
              </a:solidFill>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8" name="Google Shape;219;p16">
            <a:extLst>
              <a:ext uri="{FF2B5EF4-FFF2-40B4-BE49-F238E27FC236}">
                <a16:creationId xmlns:a16="http://schemas.microsoft.com/office/drawing/2014/main" id="{89FCFDD1-A5DA-46A7-8502-5FA7F90D1157}"/>
              </a:ext>
            </a:extLst>
          </p:cNvPr>
          <p:cNvSpPr txBox="1">
            <a:spLocks/>
          </p:cNvSpPr>
          <p:nvPr/>
        </p:nvSpPr>
        <p:spPr>
          <a:xfrm>
            <a:off x="431838" y="0"/>
            <a:ext cx="5596500" cy="4927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err="1">
                <a:solidFill>
                  <a:schemeClr val="tx1"/>
                </a:solidFill>
                <a:latin typeface="Varela Round" panose="020B0604020202020204" charset="-79"/>
                <a:cs typeface="Varela Round" panose="020B0604020202020204" charset="-79"/>
              </a:rPr>
              <a:t>Chương</a:t>
            </a:r>
            <a:r>
              <a:rPr lang="en-US" sz="2400" dirty="0">
                <a:solidFill>
                  <a:schemeClr val="tx1"/>
                </a:solidFill>
                <a:latin typeface="Varela Round" panose="020B0604020202020204" charset="-79"/>
                <a:cs typeface="Varela Round" panose="020B0604020202020204" charset="-79"/>
              </a:rPr>
              <a:t> 1: </a:t>
            </a:r>
            <a:r>
              <a:rPr lang="en-US" sz="2400" dirty="0" err="1">
                <a:solidFill>
                  <a:schemeClr val="tx1"/>
                </a:solidFill>
                <a:latin typeface="Varela Round" panose="020B0604020202020204" charset="-79"/>
                <a:cs typeface="Varela Round" panose="020B0604020202020204" charset="-79"/>
              </a:rPr>
              <a:t>Tổng</a:t>
            </a:r>
            <a:r>
              <a:rPr lang="en-US" sz="2400" dirty="0">
                <a:solidFill>
                  <a:schemeClr val="tx1"/>
                </a:solidFill>
                <a:latin typeface="Varela Round" panose="020B0604020202020204" charset="-79"/>
                <a:cs typeface="Varela Round" panose="020B0604020202020204" charset="-79"/>
              </a:rPr>
              <a:t> </a:t>
            </a:r>
            <a:r>
              <a:rPr lang="en-US" sz="2400" dirty="0" err="1">
                <a:solidFill>
                  <a:schemeClr val="tx1"/>
                </a:solidFill>
                <a:latin typeface="Varela Round" panose="020B0604020202020204" charset="-79"/>
                <a:cs typeface="Varela Round" panose="020B0604020202020204" charset="-79"/>
              </a:rPr>
              <a:t>quan</a:t>
            </a:r>
            <a:r>
              <a:rPr lang="en-US" sz="2400" dirty="0">
                <a:solidFill>
                  <a:schemeClr val="tx1"/>
                </a:solidFill>
                <a:latin typeface="Varela Round" panose="020B0604020202020204" charset="-79"/>
                <a:cs typeface="Varela Round" panose="020B0604020202020204" charset="-79"/>
              </a:rPr>
              <a:t> </a:t>
            </a:r>
            <a:r>
              <a:rPr lang="en-US" sz="2400" dirty="0" err="1">
                <a:solidFill>
                  <a:schemeClr val="tx1"/>
                </a:solidFill>
                <a:latin typeface="Varela Round" panose="020B0604020202020204" charset="-79"/>
                <a:cs typeface="Varela Round" panose="020B0604020202020204" charset="-79"/>
              </a:rPr>
              <a:t>về</a:t>
            </a:r>
            <a:r>
              <a:rPr lang="en-US" sz="2400" dirty="0">
                <a:solidFill>
                  <a:schemeClr val="tx1"/>
                </a:solidFill>
                <a:latin typeface="Varela Round" panose="020B0604020202020204" charset="-79"/>
                <a:cs typeface="Varela Round" panose="020B0604020202020204" charset="-79"/>
              </a:rPr>
              <a:t> SUMO</a:t>
            </a:r>
          </a:p>
        </p:txBody>
      </p:sp>
      <p:sp>
        <p:nvSpPr>
          <p:cNvPr id="2" name="TextBox 1">
            <a:extLst>
              <a:ext uri="{FF2B5EF4-FFF2-40B4-BE49-F238E27FC236}">
                <a16:creationId xmlns:a16="http://schemas.microsoft.com/office/drawing/2014/main" id="{0C5A0663-BDCE-49DE-8934-9288E8386C4F}"/>
              </a:ext>
            </a:extLst>
          </p:cNvPr>
          <p:cNvSpPr txBox="1"/>
          <p:nvPr/>
        </p:nvSpPr>
        <p:spPr>
          <a:xfrm>
            <a:off x="311365" y="492773"/>
            <a:ext cx="8051470" cy="2746906"/>
          </a:xfrm>
          <a:prstGeom prst="rect">
            <a:avLst/>
          </a:prstGeom>
          <a:noFill/>
        </p:spPr>
        <p:txBody>
          <a:bodyPr wrap="square" rtlCol="0">
            <a:spAutoFit/>
          </a:bodyPr>
          <a:lstStyle/>
          <a:p>
            <a:pPr marL="457200" marR="0" lvl="1" algn="just">
              <a:lnSpc>
                <a:spcPct val="150000"/>
              </a:lnSpc>
            </a:pPr>
            <a:r>
              <a:rPr lang="en-US" sz="1500" b="1" dirty="0">
                <a:effectLst/>
                <a:latin typeface="+mj-lt"/>
                <a:ea typeface="Times New Roman" panose="02020603050405020304" pitchFamily="18" charset="0"/>
              </a:rPr>
              <a:t>1.1 </a:t>
            </a:r>
            <a:r>
              <a:rPr lang="vi-VN" sz="1500" b="1" dirty="0">
                <a:effectLst/>
                <a:latin typeface="+mj-lt"/>
                <a:ea typeface="Times New Roman" panose="02020603050405020304" pitchFamily="18" charset="0"/>
              </a:rPr>
              <a:t>Khái niệm</a:t>
            </a:r>
            <a:endParaRPr lang="en-US" sz="1500" b="1" dirty="0">
              <a:latin typeface="+mj-lt"/>
              <a:ea typeface="Times New Roman" panose="02020603050405020304" pitchFamily="18" charset="0"/>
            </a:endParaRPr>
          </a:p>
          <a:p>
            <a:pPr marL="457200" marR="0" lvl="1" algn="just">
              <a:lnSpc>
                <a:spcPct val="150000"/>
              </a:lnSpc>
            </a:pPr>
            <a:r>
              <a:rPr lang="vi-VN" sz="1500" b="0" dirty="0">
                <a:solidFill>
                  <a:srgbClr val="000000"/>
                </a:solidFill>
                <a:effectLst/>
                <a:latin typeface="+mj-lt"/>
                <a:ea typeface="Calibri" panose="020F0502020204030204" pitchFamily="34" charset="0"/>
                <a:cs typeface="Times New Roman" panose="02020603050405020304" pitchFamily="18" charset="0"/>
              </a:rPr>
              <a:t>SUMO là phần mềm tự động cập nhật phần mềm trên hệ thống thông minh và nhanh chóng. Sử dụng phần mềm này người dùng sẽ không bỏ lỡ bất kỳ phiên bản mới nhất của mọi chương trình trên hệ thống.</a:t>
            </a:r>
            <a:endParaRPr lang="en-US" sz="1500" dirty="0">
              <a:effectLst/>
              <a:latin typeface="+mj-lt"/>
              <a:ea typeface="Calibri" panose="020F0502020204030204" pitchFamily="34" charset="0"/>
              <a:cs typeface="Times New Roman" panose="02020603050405020304" pitchFamily="18" charset="0"/>
            </a:endParaRPr>
          </a:p>
          <a:p>
            <a:pPr marL="457200" marR="0" lvl="1" algn="just">
              <a:lnSpc>
                <a:spcPct val="150000"/>
              </a:lnSpc>
            </a:pPr>
            <a:r>
              <a:rPr lang="en-US" sz="1500" dirty="0">
                <a:effectLst/>
                <a:latin typeface="+mj-lt"/>
                <a:ea typeface="Calibri" panose="020F0502020204030204" pitchFamily="34" charset="0"/>
                <a:cs typeface="Times New Roman" panose="02020603050405020304" pitchFamily="18" charset="0"/>
              </a:rPr>
              <a:t>- </a:t>
            </a:r>
            <a:r>
              <a:rPr lang="vi-VN" sz="1500" dirty="0">
                <a:effectLst/>
                <a:latin typeface="+mj-lt"/>
                <a:ea typeface="Calibri" panose="020F0502020204030204" pitchFamily="34" charset="0"/>
                <a:cs typeface="Times New Roman" panose="02020603050405020304" pitchFamily="18" charset="0"/>
              </a:rPr>
              <a:t>sumo-gui về cơ bản là ứng dụng tương tự như sumo, chỉ được mở rộng bởi giao diện   người dùng đồ họa.</a:t>
            </a:r>
            <a:endParaRPr lang="en-US" sz="1500" dirty="0">
              <a:effectLst/>
              <a:latin typeface="+mj-lt"/>
              <a:ea typeface="Calibri" panose="020F0502020204030204" pitchFamily="34" charset="0"/>
              <a:cs typeface="Times New Roman" panose="02020603050405020304" pitchFamily="18" charset="0"/>
            </a:endParaRPr>
          </a:p>
          <a:p>
            <a:pPr marL="457200" marR="0" lvl="1" algn="just">
              <a:lnSpc>
                <a:spcPct val="150000"/>
              </a:lnSpc>
            </a:pPr>
            <a:endParaRPr lang="en-US" sz="1500" dirty="0">
              <a:effectLst/>
              <a:latin typeface="+mj-lt"/>
              <a:ea typeface="Calibri" panose="020F0502020204030204" pitchFamily="34" charset="0"/>
              <a:cs typeface="Times New Roman" panose="02020603050405020304" pitchFamily="18" charset="0"/>
            </a:endParaRPr>
          </a:p>
          <a:p>
            <a:endParaRPr lang="en-US" sz="1500" dirty="0">
              <a:latin typeface="+mj-lt"/>
            </a:endParaRPr>
          </a:p>
        </p:txBody>
      </p:sp>
      <p:sp>
        <p:nvSpPr>
          <p:cNvPr id="3" name="TextBox 2">
            <a:extLst>
              <a:ext uri="{FF2B5EF4-FFF2-40B4-BE49-F238E27FC236}">
                <a16:creationId xmlns:a16="http://schemas.microsoft.com/office/drawing/2014/main" id="{575023CB-F52B-4A5E-8EFD-2CB665CB590E}"/>
              </a:ext>
            </a:extLst>
          </p:cNvPr>
          <p:cNvSpPr txBox="1"/>
          <p:nvPr/>
        </p:nvSpPr>
        <p:spPr>
          <a:xfrm>
            <a:off x="762627" y="2635548"/>
            <a:ext cx="7600208" cy="1862048"/>
          </a:xfrm>
          <a:prstGeom prst="rect">
            <a:avLst/>
          </a:prstGeom>
          <a:noFill/>
        </p:spPr>
        <p:txBody>
          <a:bodyPr wrap="square" rtlCol="0">
            <a:spAutoFit/>
          </a:bodyPr>
          <a:lstStyle/>
          <a:p>
            <a:pPr marL="0" marR="0" algn="just">
              <a:spcBef>
                <a:spcPts val="600"/>
              </a:spcBef>
              <a:spcAft>
                <a:spcPts val="600"/>
              </a:spcAft>
            </a:pP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 Mục đích: Mô phỏng một kịch bản được xác định.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600"/>
              </a:spcBef>
              <a:spcAft>
                <a:spcPts val="600"/>
              </a:spcAft>
            </a:pP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 Hệ thống: Portable (Linux/Windows được thử nghiệm); mở một cửa sổ.</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600"/>
              </a:spcBef>
              <a:spcAft>
                <a:spcPts val="600"/>
              </a:spcAft>
            </a:pP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 Đầu vào (bắt buộc): Tệp cấu hình SUMO.</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600"/>
              </a:spcBef>
              <a:spcAft>
                <a:spcPts val="600"/>
              </a:spcAft>
            </a:pP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 Đầu ra: sumo-gui tạo ra đầu ra tương tự như sumo.</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600"/>
              </a:spcBef>
              <a:spcAft>
                <a:spcPts val="600"/>
              </a:spcAft>
            </a:pP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 Ngôn ngữ lập trình: C++</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1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219;p16">
            <a:extLst>
              <a:ext uri="{FF2B5EF4-FFF2-40B4-BE49-F238E27FC236}">
                <a16:creationId xmlns:a16="http://schemas.microsoft.com/office/drawing/2014/main" id="{049CAB09-7E7D-42D6-A409-05D1AF36BAD6}"/>
              </a:ext>
            </a:extLst>
          </p:cNvPr>
          <p:cNvSpPr txBox="1">
            <a:spLocks/>
          </p:cNvSpPr>
          <p:nvPr/>
        </p:nvSpPr>
        <p:spPr>
          <a:xfrm>
            <a:off x="0" y="21265"/>
            <a:ext cx="5596500" cy="4927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err="1">
                <a:solidFill>
                  <a:schemeClr val="tx1"/>
                </a:solidFill>
                <a:latin typeface="Varela Round" panose="020B0604020202020204" charset="-79"/>
                <a:cs typeface="Varela Round" panose="020B0604020202020204" charset="-79"/>
              </a:rPr>
              <a:t>Chương</a:t>
            </a:r>
            <a:r>
              <a:rPr lang="en-US" sz="2400" dirty="0">
                <a:solidFill>
                  <a:schemeClr val="tx1"/>
                </a:solidFill>
                <a:latin typeface="Varela Round" panose="020B0604020202020204" charset="-79"/>
                <a:cs typeface="Varela Round" panose="020B0604020202020204" charset="-79"/>
              </a:rPr>
              <a:t> 1: </a:t>
            </a:r>
            <a:r>
              <a:rPr lang="en-US" sz="2400" dirty="0" err="1">
                <a:solidFill>
                  <a:schemeClr val="tx1"/>
                </a:solidFill>
                <a:latin typeface="Varela Round" panose="020B0604020202020204" charset="-79"/>
                <a:cs typeface="Varela Round" panose="020B0604020202020204" charset="-79"/>
              </a:rPr>
              <a:t>Tổng</a:t>
            </a:r>
            <a:r>
              <a:rPr lang="en-US" sz="2400" dirty="0">
                <a:solidFill>
                  <a:schemeClr val="tx1"/>
                </a:solidFill>
                <a:latin typeface="Varela Round" panose="020B0604020202020204" charset="-79"/>
                <a:cs typeface="Varela Round" panose="020B0604020202020204" charset="-79"/>
              </a:rPr>
              <a:t> </a:t>
            </a:r>
            <a:r>
              <a:rPr lang="en-US" sz="2400" dirty="0" err="1">
                <a:solidFill>
                  <a:schemeClr val="tx1"/>
                </a:solidFill>
                <a:latin typeface="Varela Round" panose="020B0604020202020204" charset="-79"/>
                <a:cs typeface="Varela Round" panose="020B0604020202020204" charset="-79"/>
              </a:rPr>
              <a:t>quan</a:t>
            </a:r>
            <a:r>
              <a:rPr lang="en-US" sz="2400" dirty="0">
                <a:solidFill>
                  <a:schemeClr val="tx1"/>
                </a:solidFill>
                <a:latin typeface="Varela Round" panose="020B0604020202020204" charset="-79"/>
                <a:cs typeface="Varela Round" panose="020B0604020202020204" charset="-79"/>
              </a:rPr>
              <a:t> </a:t>
            </a:r>
            <a:r>
              <a:rPr lang="en-US" sz="2400" dirty="0" err="1">
                <a:solidFill>
                  <a:schemeClr val="tx1"/>
                </a:solidFill>
                <a:latin typeface="Varela Round" panose="020B0604020202020204" charset="-79"/>
                <a:cs typeface="Varela Round" panose="020B0604020202020204" charset="-79"/>
              </a:rPr>
              <a:t>về</a:t>
            </a:r>
            <a:r>
              <a:rPr lang="en-US" sz="2400" dirty="0">
                <a:solidFill>
                  <a:schemeClr val="tx1"/>
                </a:solidFill>
                <a:latin typeface="Varela Round" panose="020B0604020202020204" charset="-79"/>
                <a:cs typeface="Varela Round" panose="020B0604020202020204" charset="-79"/>
              </a:rPr>
              <a:t> SUMO</a:t>
            </a:r>
          </a:p>
        </p:txBody>
      </p:sp>
      <p:sp>
        <p:nvSpPr>
          <p:cNvPr id="4" name="TextBox 3">
            <a:extLst>
              <a:ext uri="{FF2B5EF4-FFF2-40B4-BE49-F238E27FC236}">
                <a16:creationId xmlns:a16="http://schemas.microsoft.com/office/drawing/2014/main" id="{7D206863-EC9E-4CA0-BA2E-E2E227CBF4BE}"/>
              </a:ext>
            </a:extLst>
          </p:cNvPr>
          <p:cNvSpPr txBox="1"/>
          <p:nvPr/>
        </p:nvSpPr>
        <p:spPr>
          <a:xfrm>
            <a:off x="903767" y="1743740"/>
            <a:ext cx="6666614" cy="2208297"/>
          </a:xfrm>
          <a:prstGeom prst="rect">
            <a:avLst/>
          </a:prstGeom>
          <a:noFill/>
        </p:spPr>
        <p:txBody>
          <a:bodyPr wrap="square" rtlCol="0">
            <a:spAutoFit/>
          </a:bodyPr>
          <a:lstStyle/>
          <a:p>
            <a:pPr marL="457200" marR="0" lvl="1" algn="just">
              <a:lnSpc>
                <a:spcPct val="150000"/>
              </a:lnSpc>
            </a:pPr>
            <a:r>
              <a:rPr lang="en-US" sz="1500" b="1" dirty="0">
                <a:latin typeface="Times New Roman" panose="02020603050405020304" pitchFamily="18" charset="0"/>
                <a:ea typeface="Times New Roman" panose="02020603050405020304" pitchFamily="18" charset="0"/>
              </a:rPr>
              <a:t>1.2 </a:t>
            </a:r>
            <a:r>
              <a:rPr lang="vi-VN" sz="1500" b="1" dirty="0">
                <a:solidFill>
                  <a:srgbClr val="000000"/>
                </a:solidFill>
                <a:effectLst/>
                <a:latin typeface="Times New Roman" panose="02020603050405020304" pitchFamily="18" charset="0"/>
                <a:ea typeface="Times New Roman" panose="02020603050405020304" pitchFamily="18" charset="0"/>
              </a:rPr>
              <a:t>Mô tả sử dụng</a:t>
            </a:r>
            <a:endParaRPr lang="en-US" sz="1500" b="1" dirty="0">
              <a:effectLst/>
              <a:latin typeface="Times New Roman" panose="02020603050405020304" pitchFamily="18" charset="0"/>
              <a:ea typeface="Times New Roman" panose="02020603050405020304" pitchFamily="18" charset="0"/>
            </a:endParaRPr>
          </a:p>
          <a:p>
            <a:pPr marL="0" marR="0" algn="just">
              <a:lnSpc>
                <a:spcPct val="150000"/>
              </a:lnSpc>
              <a:spcBef>
                <a:spcPts val="600"/>
              </a:spcBef>
              <a:spcAft>
                <a:spcPts val="6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 Là một ứng dụng dựa trên cửa sổ, sumo-gui được bắt đầu bằng một cú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nhấp chuột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kép với nút chuột trái trên Windows, trên Linux có thể chỉ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bằng một cú nhấp chuột. Sau đó, một cửa sổ trống sẽ hiển thị, tương tự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500" dirty="0">
                <a:effectLst/>
                <a:latin typeface="Times New Roman" panose="02020603050405020304" pitchFamily="18" charset="0"/>
                <a:ea typeface="Calibri" panose="020F0502020204030204" pitchFamily="34" charset="0"/>
                <a:cs typeface="Times New Roman" panose="02020603050405020304" pitchFamily="18" charset="0"/>
              </a:rPr>
              <a:t>như cửa sổ được hiển thị trong hình ảnh.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Google Shape;234;p1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219;p16">
            <a:extLst>
              <a:ext uri="{FF2B5EF4-FFF2-40B4-BE49-F238E27FC236}">
                <a16:creationId xmlns:a16="http://schemas.microsoft.com/office/drawing/2014/main" id="{7A932738-2A1E-479B-ABE2-67DAB73CDC56}"/>
              </a:ext>
            </a:extLst>
          </p:cNvPr>
          <p:cNvSpPr txBox="1">
            <a:spLocks/>
          </p:cNvSpPr>
          <p:nvPr/>
        </p:nvSpPr>
        <p:spPr>
          <a:xfrm>
            <a:off x="2738163" y="0"/>
            <a:ext cx="5596500" cy="4927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15" name="Picture 14">
            <a:extLst>
              <a:ext uri="{FF2B5EF4-FFF2-40B4-BE49-F238E27FC236}">
                <a16:creationId xmlns:a16="http://schemas.microsoft.com/office/drawing/2014/main" id="{CC4BFFC4-BEC1-4BF9-B28A-7CFC7880BF90}"/>
              </a:ext>
            </a:extLst>
          </p:cNvPr>
          <p:cNvPicPr>
            <a:picLocks noChangeAspect="1"/>
          </p:cNvPicPr>
          <p:nvPr/>
        </p:nvPicPr>
        <p:blipFill>
          <a:blip r:embed="rId3"/>
          <a:stretch>
            <a:fillRect/>
          </a:stretch>
        </p:blipFill>
        <p:spPr>
          <a:xfrm>
            <a:off x="0" y="754864"/>
            <a:ext cx="8830907" cy="4448796"/>
          </a:xfrm>
          <a:prstGeom prst="rect">
            <a:avLst/>
          </a:prstGeom>
        </p:spPr>
      </p:pic>
      <p:sp>
        <p:nvSpPr>
          <p:cNvPr id="16" name="TextBox 15">
            <a:extLst>
              <a:ext uri="{FF2B5EF4-FFF2-40B4-BE49-F238E27FC236}">
                <a16:creationId xmlns:a16="http://schemas.microsoft.com/office/drawing/2014/main" id="{2A4524E5-8D6A-4791-9C26-74FB799A6E0F}"/>
              </a:ext>
            </a:extLst>
          </p:cNvPr>
          <p:cNvSpPr txBox="1"/>
          <p:nvPr/>
        </p:nvSpPr>
        <p:spPr>
          <a:xfrm>
            <a:off x="1" y="386927"/>
            <a:ext cx="1876926"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2.1 Drive state device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4" name="Google Shape;219;p16">
            <a:extLst>
              <a:ext uri="{FF2B5EF4-FFF2-40B4-BE49-F238E27FC236}">
                <a16:creationId xmlns:a16="http://schemas.microsoft.com/office/drawing/2014/main" id="{E24AA4B3-23FF-4230-81E9-52B195798D34}"/>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sp>
        <p:nvSpPr>
          <p:cNvPr id="15" name="TextBox 14">
            <a:extLst>
              <a:ext uri="{FF2B5EF4-FFF2-40B4-BE49-F238E27FC236}">
                <a16:creationId xmlns:a16="http://schemas.microsoft.com/office/drawing/2014/main" id="{A0C0843B-9324-4445-8F0B-A274A0A12B2E}"/>
              </a:ext>
            </a:extLst>
          </p:cNvPr>
          <p:cNvSpPr txBox="1"/>
          <p:nvPr/>
        </p:nvSpPr>
        <p:spPr>
          <a:xfrm>
            <a:off x="842211" y="1065270"/>
            <a:ext cx="4307304" cy="323165"/>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2.2 </a:t>
            </a:r>
            <a:r>
              <a:rPr lang="vi-VN" sz="1500" b="1" dirty="0">
                <a:effectLst/>
                <a:latin typeface="Times New Roman" panose="02020603050405020304" pitchFamily="18" charset="0"/>
                <a:ea typeface="Calibri" panose="020F0502020204030204" pitchFamily="34" charset="0"/>
                <a:cs typeface="Times New Roman" panose="02020603050405020304" pitchFamily="18" charset="0"/>
              </a:rPr>
              <a:t>Bluelight Device (Thiết bị Bluelight)</a:t>
            </a:r>
            <a:endParaRPr lang="en-US" sz="15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2219C4-55FF-4CA4-BA76-8C2FE9EE2CD9}"/>
              </a:ext>
            </a:extLst>
          </p:cNvPr>
          <p:cNvPicPr>
            <a:picLocks noChangeAspect="1"/>
          </p:cNvPicPr>
          <p:nvPr/>
        </p:nvPicPr>
        <p:blipFill>
          <a:blip r:embed="rId3"/>
          <a:stretch>
            <a:fillRect/>
          </a:stretch>
        </p:blipFill>
        <p:spPr>
          <a:xfrm>
            <a:off x="469800" y="1558797"/>
            <a:ext cx="8121316" cy="2025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2" name="TextBox 11">
            <a:extLst>
              <a:ext uri="{FF2B5EF4-FFF2-40B4-BE49-F238E27FC236}">
                <a16:creationId xmlns:a16="http://schemas.microsoft.com/office/drawing/2014/main" id="{12AA69BC-0444-4566-BA9A-7B494B515D89}"/>
              </a:ext>
            </a:extLst>
          </p:cNvPr>
          <p:cNvSpPr txBox="1"/>
          <p:nvPr/>
        </p:nvSpPr>
        <p:spPr>
          <a:xfrm>
            <a:off x="2008650" y="1126644"/>
            <a:ext cx="4307304" cy="323165"/>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2.3 </a:t>
            </a:r>
            <a:r>
              <a:rPr lang="vi-VN" sz="1500" b="1" dirty="0">
                <a:effectLst/>
                <a:latin typeface="Times New Roman" panose="02020603050405020304" pitchFamily="18" charset="0"/>
                <a:ea typeface="Calibri" panose="020F0502020204030204" pitchFamily="34" charset="0"/>
                <a:cs typeface="Times New Roman" panose="02020603050405020304" pitchFamily="18" charset="0"/>
              </a:rPr>
              <a:t>FCD Device (Thiết bị FCD)</a:t>
            </a:r>
            <a:endParaRPr lang="en-US" sz="1500" b="1" dirty="0">
              <a:latin typeface="Times New Roman" panose="02020603050405020304" pitchFamily="18" charset="0"/>
              <a:cs typeface="Times New Roman" panose="02020603050405020304" pitchFamily="18" charset="0"/>
            </a:endParaRPr>
          </a:p>
        </p:txBody>
      </p:sp>
      <p:sp>
        <p:nvSpPr>
          <p:cNvPr id="13" name="Google Shape;219;p16">
            <a:extLst>
              <a:ext uri="{FF2B5EF4-FFF2-40B4-BE49-F238E27FC236}">
                <a16:creationId xmlns:a16="http://schemas.microsoft.com/office/drawing/2014/main" id="{E0FB9800-48AF-4DB6-9087-8881282CD0B2}"/>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9" name="Picture 8">
            <a:extLst>
              <a:ext uri="{FF2B5EF4-FFF2-40B4-BE49-F238E27FC236}">
                <a16:creationId xmlns:a16="http://schemas.microsoft.com/office/drawing/2014/main" id="{FE7DA9F1-C660-4DAD-BDDE-711CECC53EF1}"/>
              </a:ext>
            </a:extLst>
          </p:cNvPr>
          <p:cNvPicPr>
            <a:picLocks noChangeAspect="1"/>
          </p:cNvPicPr>
          <p:nvPr/>
        </p:nvPicPr>
        <p:blipFill rotWithShape="1">
          <a:blip r:embed="rId3"/>
          <a:srcRect t="8534"/>
          <a:stretch/>
        </p:blipFill>
        <p:spPr>
          <a:xfrm>
            <a:off x="208941" y="1562416"/>
            <a:ext cx="8726118" cy="2753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7" name="Google Shape;267;p21"/>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5" name="TextBox 14">
            <a:extLst>
              <a:ext uri="{FF2B5EF4-FFF2-40B4-BE49-F238E27FC236}">
                <a16:creationId xmlns:a16="http://schemas.microsoft.com/office/drawing/2014/main" id="{5DD23C81-7949-4603-B1ED-F1F62AA424EB}"/>
              </a:ext>
            </a:extLst>
          </p:cNvPr>
          <p:cNvSpPr txBox="1"/>
          <p:nvPr/>
        </p:nvSpPr>
        <p:spPr>
          <a:xfrm>
            <a:off x="2225842" y="551643"/>
            <a:ext cx="4307304" cy="553998"/>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2.4 </a:t>
            </a:r>
            <a:r>
              <a:rPr lang="vi-VN" sz="1500" b="1" dirty="0">
                <a:effectLst/>
                <a:latin typeface="Times New Roman" panose="02020603050405020304" pitchFamily="18" charset="0"/>
                <a:ea typeface="Times New Roman" panose="02020603050405020304" pitchFamily="18" charset="0"/>
              </a:rPr>
              <a:t>Elechybrid Device (Thiết bị Elechybrid)</a:t>
            </a:r>
            <a:endParaRPr lang="en-US" sz="1500" b="1" dirty="0">
              <a:effectLst/>
              <a:latin typeface="Times New Roman" panose="02020603050405020304" pitchFamily="18" charset="0"/>
              <a:ea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p:txBody>
      </p:sp>
      <p:sp>
        <p:nvSpPr>
          <p:cNvPr id="16" name="Google Shape;219;p16">
            <a:extLst>
              <a:ext uri="{FF2B5EF4-FFF2-40B4-BE49-F238E27FC236}">
                <a16:creationId xmlns:a16="http://schemas.microsoft.com/office/drawing/2014/main" id="{790D9492-FAAE-4B11-BFC8-5444AAD78425}"/>
              </a:ext>
            </a:extLst>
          </p:cNvPr>
          <p:cNvSpPr txBox="1">
            <a:spLocks/>
          </p:cNvSpPr>
          <p:nvPr/>
        </p:nvSpPr>
        <p:spPr>
          <a:xfrm>
            <a:off x="2008650" y="0"/>
            <a:ext cx="5596500" cy="391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tx1"/>
                </a:solidFill>
                <a:latin typeface="Varela Round" panose="020B0604020202020204" charset="-79"/>
                <a:cs typeface="Varela Round" panose="020B0604020202020204" charset="-79"/>
              </a:rPr>
              <a:t>Chương</a:t>
            </a:r>
            <a:r>
              <a:rPr lang="en-US" sz="1800" dirty="0">
                <a:solidFill>
                  <a:schemeClr val="tx1"/>
                </a:solidFill>
                <a:latin typeface="Varela Round" panose="020B0604020202020204" charset="-79"/>
                <a:cs typeface="Varela Round" panose="020B0604020202020204" charset="-79"/>
              </a:rPr>
              <a:t> 2: Chi </a:t>
            </a:r>
            <a:r>
              <a:rPr lang="en-US" sz="1800" dirty="0" err="1">
                <a:solidFill>
                  <a:schemeClr val="tx1"/>
                </a:solidFill>
                <a:latin typeface="Varela Round" panose="020B0604020202020204" charset="-79"/>
                <a:cs typeface="Varela Round" panose="020B0604020202020204" charset="-79"/>
              </a:rPr>
              <a:t>tiết</a:t>
            </a:r>
            <a:r>
              <a:rPr lang="en-US" sz="1800" dirty="0">
                <a:solidFill>
                  <a:schemeClr val="tx1"/>
                </a:solidFill>
                <a:latin typeface="Varela Round" panose="020B0604020202020204" charset="-79"/>
                <a:cs typeface="Varela Round" panose="020B0604020202020204" charset="-79"/>
              </a:rPr>
              <a:t> </a:t>
            </a:r>
            <a:r>
              <a:rPr lang="en-US" sz="1800" dirty="0" err="1">
                <a:solidFill>
                  <a:schemeClr val="tx1"/>
                </a:solidFill>
                <a:latin typeface="Varela Round" panose="020B0604020202020204" charset="-79"/>
                <a:cs typeface="Varela Round" panose="020B0604020202020204" charset="-79"/>
              </a:rPr>
              <a:t>về</a:t>
            </a:r>
            <a:r>
              <a:rPr lang="en-US" sz="1800" dirty="0">
                <a:solidFill>
                  <a:schemeClr val="tx1"/>
                </a:solidFill>
                <a:latin typeface="Varela Round" panose="020B0604020202020204" charset="-79"/>
                <a:cs typeface="Varela Round" panose="020B0604020202020204" charset="-79"/>
              </a:rPr>
              <a:t> SUMO (From 30000 feet)</a:t>
            </a:r>
          </a:p>
        </p:txBody>
      </p:sp>
      <p:pic>
        <p:nvPicPr>
          <p:cNvPr id="11" name="Picture 10">
            <a:extLst>
              <a:ext uri="{FF2B5EF4-FFF2-40B4-BE49-F238E27FC236}">
                <a16:creationId xmlns:a16="http://schemas.microsoft.com/office/drawing/2014/main" id="{6F415AD1-2A70-4DD4-8324-3FBED7B293AB}"/>
              </a:ext>
            </a:extLst>
          </p:cNvPr>
          <p:cNvPicPr>
            <a:picLocks noChangeAspect="1"/>
          </p:cNvPicPr>
          <p:nvPr/>
        </p:nvPicPr>
        <p:blipFill>
          <a:blip r:embed="rId3"/>
          <a:stretch>
            <a:fillRect/>
          </a:stretch>
        </p:blipFill>
        <p:spPr>
          <a:xfrm>
            <a:off x="194651" y="1801774"/>
            <a:ext cx="8754697" cy="2011388"/>
          </a:xfrm>
          <a:prstGeom prst="rect">
            <a:avLst/>
          </a:prstGeom>
        </p:spPr>
      </p:pic>
    </p:spTree>
  </p:cSld>
  <p:clrMapOvr>
    <a:masterClrMapping/>
  </p:clrMapOvr>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477</Words>
  <Application>Microsoft Office PowerPoint</Application>
  <PresentationFormat>On-screen Show (16:9)</PresentationFormat>
  <Paragraphs>62</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Eras Demi ITC</vt:lpstr>
      <vt:lpstr>Times New Roman</vt:lpstr>
      <vt:lpstr>Algerian</vt:lpstr>
      <vt:lpstr>Nixie One</vt:lpstr>
      <vt:lpstr>Calibri</vt:lpstr>
      <vt:lpstr>Varela Round</vt:lpstr>
      <vt:lpstr>Forte</vt:lpstr>
      <vt:lpstr>Arial</vt:lpstr>
      <vt:lpstr>Bell MT</vt:lpstr>
      <vt:lpstr>Puck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Việt Tú Trần</cp:lastModifiedBy>
  <cp:revision>13</cp:revision>
  <dcterms:modified xsi:type="dcterms:W3CDTF">2021-11-14T15:38:43Z</dcterms:modified>
</cp:coreProperties>
</file>